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1"/>
  </p:sldMasterIdLst>
  <p:notesMasterIdLst>
    <p:notesMasterId r:id="rId13"/>
  </p:notesMasterIdLst>
  <p:handoutMasterIdLst>
    <p:handoutMasterId r:id="rId14"/>
  </p:handoutMasterIdLst>
  <p:sldIdLst>
    <p:sldId id="256" r:id="rId2"/>
    <p:sldId id="257" r:id="rId3"/>
    <p:sldId id="264" r:id="rId4"/>
    <p:sldId id="265" r:id="rId5"/>
    <p:sldId id="266" r:id="rId6"/>
    <p:sldId id="267" r:id="rId7"/>
    <p:sldId id="268" r:id="rId8"/>
    <p:sldId id="269" r:id="rId9"/>
    <p:sldId id="270" r:id="rId10"/>
    <p:sldId id="271" r:id="rId11"/>
    <p:sldId id="272" r:id="rId12"/>
  </p:sldIdLst>
  <p:sldSz cx="13439775" cy="7559675"/>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4233">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2A72"/>
    <a:srgbClr val="9C9C9C"/>
    <a:srgbClr val="E14F5D"/>
    <a:srgbClr val="D7D11E"/>
    <a:srgbClr val="00A695"/>
    <a:srgbClr val="009CBC"/>
    <a:srgbClr val="FDC41E"/>
    <a:srgbClr val="000000"/>
    <a:srgbClr val="A3BC0C"/>
    <a:srgbClr val="F1870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94"/>
  </p:normalViewPr>
  <p:slideViewPr>
    <p:cSldViewPr snapToGrid="0" snapToObjects="1">
      <p:cViewPr varScale="1">
        <p:scale>
          <a:sx n="95" d="100"/>
          <a:sy n="95" d="100"/>
        </p:scale>
        <p:origin x="102" y="210"/>
      </p:cViewPr>
      <p:guideLst>
        <p:guide orient="horz" pos="2381"/>
        <p:guide pos="4233"/>
      </p:guideLst>
    </p:cSldViewPr>
  </p:slid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84" d="100"/>
          <a:sy n="84" d="100"/>
        </p:scale>
        <p:origin x="319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5E1637FC-D0B8-E04A-8865-8F3B215F3D2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a:extLst>
              <a:ext uri="{FF2B5EF4-FFF2-40B4-BE49-F238E27FC236}">
                <a16:creationId xmlns:a16="http://schemas.microsoft.com/office/drawing/2014/main" id="{78B0E9DC-6343-0F42-BE2D-51B82D26599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72A767D-A51D-B341-9DE1-03E62EBC298C}" type="datetimeFigureOut">
              <a:rPr lang="de-DE" smtClean="0"/>
              <a:t>27.09.2019</a:t>
            </a:fld>
            <a:endParaRPr lang="de-DE"/>
          </a:p>
        </p:txBody>
      </p:sp>
      <p:sp>
        <p:nvSpPr>
          <p:cNvPr id="4" name="Fußzeilenplatzhalter 3">
            <a:extLst>
              <a:ext uri="{FF2B5EF4-FFF2-40B4-BE49-F238E27FC236}">
                <a16:creationId xmlns:a16="http://schemas.microsoft.com/office/drawing/2014/main" id="{B2945831-4913-0942-8E7E-6BEC4C4722A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a:extLst>
              <a:ext uri="{FF2B5EF4-FFF2-40B4-BE49-F238E27FC236}">
                <a16:creationId xmlns:a16="http://schemas.microsoft.com/office/drawing/2014/main" id="{32849D79-D4EB-1440-8452-B5487E0695C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B664630-3357-294F-B39C-E4059AB87D4E}" type="slidenum">
              <a:rPr lang="de-DE" smtClean="0"/>
              <a:t>‹Nr.›</a:t>
            </a:fld>
            <a:endParaRPr lang="de-DE"/>
          </a:p>
        </p:txBody>
      </p:sp>
    </p:spTree>
    <p:extLst>
      <p:ext uri="{BB962C8B-B14F-4D97-AF65-F5344CB8AC3E}">
        <p14:creationId xmlns:p14="http://schemas.microsoft.com/office/powerpoint/2010/main" val="1643197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ED32F1-DE69-0246-83BA-6E0B9803782B}" type="datetimeFigureOut">
              <a:rPr lang="de-DE" smtClean="0"/>
              <a:t>27.09.2019</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de-DE"/>
              <a:t>Mastertextformat bearbeiten
Zweite Ebene
Dritte Ebene
Vierte Ebene
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88C3A5-CEF3-D949-AEE3-6CB06AFC3ECC}" type="slidenum">
              <a:rPr lang="de-DE" smtClean="0"/>
              <a:t>‹Nr.›</a:t>
            </a:fld>
            <a:endParaRPr lang="de-DE"/>
          </a:p>
        </p:txBody>
      </p:sp>
    </p:spTree>
    <p:extLst>
      <p:ext uri="{BB962C8B-B14F-4D97-AF65-F5344CB8AC3E}">
        <p14:creationId xmlns:p14="http://schemas.microsoft.com/office/powerpoint/2010/main" val="4185020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bg>
      <p:bgPr>
        <a:solidFill>
          <a:schemeClr val="accent3">
            <a:lumMod val="60000"/>
            <a:lumOff val="40000"/>
          </a:schemeClr>
        </a:solidFill>
        <a:effectLst/>
      </p:bgPr>
    </p:bg>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4269C1E4-7E8D-4D07-813A-50154317E135}"/>
              </a:ext>
            </a:extLst>
          </p:cNvPr>
          <p:cNvPicPr>
            <a:picLocks noChangeAspect="1"/>
          </p:cNvPicPr>
          <p:nvPr userDrawn="1"/>
        </p:nvPicPr>
        <p:blipFill>
          <a:blip r:embed="rId2"/>
          <a:stretch>
            <a:fillRect/>
          </a:stretch>
        </p:blipFill>
        <p:spPr>
          <a:xfrm>
            <a:off x="4785507" y="611311"/>
            <a:ext cx="3868760" cy="1388311"/>
          </a:xfrm>
          <a:prstGeom prst="rect">
            <a:avLst/>
          </a:prstGeom>
          <a:solidFill>
            <a:schemeClr val="accent3">
              <a:lumMod val="60000"/>
              <a:lumOff val="40000"/>
            </a:schemeClr>
          </a:solidFill>
        </p:spPr>
      </p:pic>
      <p:sp>
        <p:nvSpPr>
          <p:cNvPr id="2" name="Title 1"/>
          <p:cNvSpPr>
            <a:spLocks noGrp="1"/>
          </p:cNvSpPr>
          <p:nvPr>
            <p:ph type="ctrTitle"/>
          </p:nvPr>
        </p:nvSpPr>
        <p:spPr>
          <a:xfrm>
            <a:off x="1769806" y="3209544"/>
            <a:ext cx="9898168" cy="2640884"/>
          </a:xfrm>
          <a:prstGeom prst="rect">
            <a:avLst/>
          </a:prstGeom>
        </p:spPr>
        <p:txBody>
          <a:bodyPr anchor="ctr" anchorCtr="0">
            <a:noAutofit/>
          </a:bodyPr>
          <a:lstStyle>
            <a:lvl1pPr marL="0" marR="0" indent="0" algn="ctr" defTabSz="1007943" rtl="0" eaLnBrk="1" fontAlgn="auto" latinLnBrk="0" hangingPunct="1">
              <a:lnSpc>
                <a:spcPct val="100000"/>
              </a:lnSpc>
              <a:spcBef>
                <a:spcPct val="0"/>
              </a:spcBef>
              <a:spcAft>
                <a:spcPts val="0"/>
              </a:spcAft>
              <a:buClrTx/>
              <a:buSzTx/>
              <a:buFontTx/>
              <a:buNone/>
              <a:tabLst/>
              <a:defRPr lang="de-DE" sz="4000" b="0" i="0" cap="all" baseline="0" smtClean="0">
                <a:solidFill>
                  <a:schemeClr val="tx2">
                    <a:lumMod val="75000"/>
                    <a:lumOff val="25000"/>
                  </a:schemeClr>
                </a:solidFill>
                <a:effectLst/>
              </a:defRPr>
            </a:lvl1pPr>
          </a:lstStyle>
          <a:p>
            <a:endParaRPr lang="en-US" dirty="0"/>
          </a:p>
        </p:txBody>
      </p:sp>
      <p:sp>
        <p:nvSpPr>
          <p:cNvPr id="8" name="Textfeld 7">
            <a:extLst>
              <a:ext uri="{FF2B5EF4-FFF2-40B4-BE49-F238E27FC236}">
                <a16:creationId xmlns:a16="http://schemas.microsoft.com/office/drawing/2014/main" id="{22F679BB-67BA-41E9-A994-FB6C01CFD88B}"/>
              </a:ext>
            </a:extLst>
          </p:cNvPr>
          <p:cNvSpPr txBox="1"/>
          <p:nvPr userDrawn="1"/>
        </p:nvSpPr>
        <p:spPr>
          <a:xfrm>
            <a:off x="4917798" y="6770255"/>
            <a:ext cx="4085525" cy="338554"/>
          </a:xfrm>
          <a:prstGeom prst="rect">
            <a:avLst/>
          </a:prstGeom>
          <a:noFill/>
        </p:spPr>
        <p:txBody>
          <a:bodyPr wrap="square" rtlCol="0">
            <a:spAutoFit/>
          </a:bodyPr>
          <a:lstStyle/>
          <a:p>
            <a:r>
              <a:rPr lang="de-DE" sz="1600" dirty="0">
                <a:solidFill>
                  <a:schemeClr val="tx1">
                    <a:lumMod val="65000"/>
                    <a:lumOff val="35000"/>
                  </a:schemeClr>
                </a:solidFill>
              </a:rPr>
              <a:t>Bundesstützpunkte Freiburg</a:t>
            </a:r>
            <a:r>
              <a:rPr lang="de-DE" sz="1600" baseline="0" dirty="0">
                <a:solidFill>
                  <a:schemeClr val="tx1">
                    <a:lumMod val="65000"/>
                    <a:lumOff val="35000"/>
                  </a:schemeClr>
                </a:solidFill>
              </a:rPr>
              <a:t> / </a:t>
            </a:r>
            <a:r>
              <a:rPr lang="de-DE" sz="1600" dirty="0">
                <a:solidFill>
                  <a:schemeClr val="tx1">
                    <a:lumMod val="65000"/>
                    <a:lumOff val="35000"/>
                  </a:schemeClr>
                </a:solidFill>
              </a:rPr>
              <a:t>Stuttgart</a:t>
            </a:r>
          </a:p>
        </p:txBody>
      </p:sp>
    </p:spTree>
    <p:extLst>
      <p:ext uri="{BB962C8B-B14F-4D97-AF65-F5344CB8AC3E}">
        <p14:creationId xmlns:p14="http://schemas.microsoft.com/office/powerpoint/2010/main" val="3583355911"/>
      </p:ext>
    </p:extLst>
  </p:cSld>
  <p:clrMapOvr>
    <a:masterClrMapping/>
  </p:clrMapOvr>
  <p:extLst mod="1">
    <p:ext uri="{DCECCB84-F9BA-43D5-87BE-67443E8EF086}">
      <p15:sldGuideLst xmlns:p15="http://schemas.microsoft.com/office/powerpoint/2012/main">
        <p15:guide id="1" orient="horz" pos="2313">
          <p15:clr>
            <a:srgbClr val="FBAE40"/>
          </p15:clr>
        </p15:guide>
        <p15:guide id="2" pos="423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halt">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77F4FC-8B32-AD4E-9A31-C57025EAEB2A}"/>
              </a:ext>
            </a:extLst>
          </p:cNvPr>
          <p:cNvSpPr>
            <a:spLocks noGrp="1"/>
          </p:cNvSpPr>
          <p:nvPr>
            <p:ph type="title"/>
          </p:nvPr>
        </p:nvSpPr>
        <p:spPr>
          <a:xfrm>
            <a:off x="923985" y="446624"/>
            <a:ext cx="11591806" cy="975783"/>
          </a:xfrm>
          <a:prstGeom prst="rect">
            <a:avLst/>
          </a:prstGeom>
        </p:spPr>
        <p:txBody>
          <a:bodyPr>
            <a:normAutofit/>
          </a:bodyPr>
          <a:lstStyle>
            <a:lvl1pPr>
              <a:defRPr sz="4000">
                <a:solidFill>
                  <a:schemeClr val="tx2">
                    <a:lumMod val="75000"/>
                    <a:lumOff val="25000"/>
                  </a:schemeClr>
                </a:solidFill>
              </a:defRPr>
            </a:lvl1pPr>
          </a:lstStyle>
          <a:p>
            <a:r>
              <a:rPr lang="de-DE"/>
              <a:t>Mastertitelformat bearbeiten</a:t>
            </a:r>
            <a:endParaRPr lang="de-DE" dirty="0"/>
          </a:p>
        </p:txBody>
      </p:sp>
      <p:sp>
        <p:nvSpPr>
          <p:cNvPr id="5" name="Foliennummernplatzhalter 4">
            <a:extLst>
              <a:ext uri="{FF2B5EF4-FFF2-40B4-BE49-F238E27FC236}">
                <a16:creationId xmlns:a16="http://schemas.microsoft.com/office/drawing/2014/main" id="{219A0EA1-0929-C94E-92EB-42E335A277F3}"/>
              </a:ext>
            </a:extLst>
          </p:cNvPr>
          <p:cNvSpPr>
            <a:spLocks noGrp="1"/>
          </p:cNvSpPr>
          <p:nvPr>
            <p:ph type="sldNum" sz="quarter" idx="12"/>
          </p:nvPr>
        </p:nvSpPr>
        <p:spPr/>
        <p:txBody>
          <a:bodyPr/>
          <a:lstStyle/>
          <a:p>
            <a:fld id="{DF57B7B2-8870-9F41-8F88-317D1D8E089F}" type="slidenum">
              <a:rPr lang="de-DE" smtClean="0"/>
              <a:pPr/>
              <a:t>‹Nr.›</a:t>
            </a:fld>
            <a:endParaRPr lang="de-DE" dirty="0"/>
          </a:p>
        </p:txBody>
      </p:sp>
      <p:sp>
        <p:nvSpPr>
          <p:cNvPr id="9" name="Inhaltsplatzhalter 8">
            <a:extLst>
              <a:ext uri="{FF2B5EF4-FFF2-40B4-BE49-F238E27FC236}">
                <a16:creationId xmlns:a16="http://schemas.microsoft.com/office/drawing/2014/main" id="{B778ED3C-8366-974D-B787-ACC2321AEF41}"/>
              </a:ext>
            </a:extLst>
          </p:cNvPr>
          <p:cNvSpPr>
            <a:spLocks noGrp="1"/>
          </p:cNvSpPr>
          <p:nvPr>
            <p:ph sz="quarter" idx="13" hasCustomPrompt="1"/>
          </p:nvPr>
        </p:nvSpPr>
        <p:spPr>
          <a:xfrm>
            <a:off x="923924" y="1591732"/>
            <a:ext cx="11591929" cy="4910667"/>
          </a:xfrm>
          <a:prstGeom prst="rect">
            <a:avLst/>
          </a:prstGeom>
        </p:spPr>
        <p:txBody>
          <a:bodyPr>
            <a:noAutofit/>
          </a:bodyPr>
          <a:lstStyle>
            <a:lvl1pPr>
              <a:buClr>
                <a:schemeClr val="tx1"/>
              </a:buClr>
              <a:defRPr>
                <a:solidFill>
                  <a:schemeClr val="tx2">
                    <a:lumMod val="75000"/>
                    <a:lumOff val="25000"/>
                  </a:schemeClr>
                </a:solidFill>
              </a:defRPr>
            </a:lvl1pPr>
            <a:lvl2pPr>
              <a:buClr>
                <a:schemeClr val="tx2"/>
              </a:buClr>
              <a:defRPr>
                <a:solidFill>
                  <a:schemeClr val="tx2">
                    <a:lumMod val="75000"/>
                    <a:lumOff val="25000"/>
                  </a:schemeClr>
                </a:solidFill>
              </a:defRPr>
            </a:lvl2pPr>
            <a:lvl3pPr>
              <a:buClr>
                <a:schemeClr val="tx2"/>
              </a:buClr>
              <a:defRPr>
                <a:solidFill>
                  <a:schemeClr val="tx2">
                    <a:lumMod val="75000"/>
                    <a:lumOff val="25000"/>
                  </a:schemeClr>
                </a:solidFill>
              </a:defRPr>
            </a:lvl3pPr>
            <a:lvl4pPr>
              <a:buClr>
                <a:schemeClr val="tx2"/>
              </a:buClr>
              <a:defRPr>
                <a:solidFill>
                  <a:schemeClr val="tx2">
                    <a:lumMod val="75000"/>
                    <a:lumOff val="25000"/>
                  </a:schemeClr>
                </a:solidFill>
              </a:defRPr>
            </a:lvl4pPr>
          </a:lstStyle>
          <a:p>
            <a:r>
              <a:rPr lang="de-DE" dirty="0"/>
              <a:t>Inhalt</a:t>
            </a:r>
          </a:p>
          <a:p>
            <a:pPr lvl="1"/>
            <a:r>
              <a:rPr lang="de-DE" dirty="0"/>
              <a:t>Level 2</a:t>
            </a:r>
          </a:p>
          <a:p>
            <a:pPr lvl="2"/>
            <a:r>
              <a:rPr lang="de-DE" dirty="0"/>
              <a:t>Level 3</a:t>
            </a:r>
          </a:p>
          <a:p>
            <a:pPr lvl="3"/>
            <a:r>
              <a:rPr lang="de-DE" dirty="0"/>
              <a:t>Level 4</a:t>
            </a:r>
          </a:p>
        </p:txBody>
      </p:sp>
      <p:pic>
        <p:nvPicPr>
          <p:cNvPr id="4" name="Grafik 3">
            <a:extLst>
              <a:ext uri="{FF2B5EF4-FFF2-40B4-BE49-F238E27FC236}">
                <a16:creationId xmlns:a16="http://schemas.microsoft.com/office/drawing/2014/main" id="{CB261B3A-2C87-4022-842A-2EE3F0240ECB}"/>
              </a:ext>
            </a:extLst>
          </p:cNvPr>
          <p:cNvPicPr>
            <a:picLocks noChangeAspect="1"/>
          </p:cNvPicPr>
          <p:nvPr userDrawn="1"/>
        </p:nvPicPr>
        <p:blipFill>
          <a:blip r:embed="rId2"/>
          <a:stretch>
            <a:fillRect/>
          </a:stretch>
        </p:blipFill>
        <p:spPr>
          <a:xfrm>
            <a:off x="5754983" y="6766793"/>
            <a:ext cx="1929808" cy="692515"/>
          </a:xfrm>
          <a:prstGeom prst="rect">
            <a:avLst/>
          </a:prstGeom>
        </p:spPr>
      </p:pic>
    </p:spTree>
    <p:extLst>
      <p:ext uri="{BB962C8B-B14F-4D97-AF65-F5344CB8AC3E}">
        <p14:creationId xmlns:p14="http://schemas.microsoft.com/office/powerpoint/2010/main" val="3377318116"/>
      </p:ext>
    </p:extLst>
  </p:cSld>
  <p:clrMapOvr>
    <a:masterClrMapping/>
  </p:clrMapOvr>
  <p:extLst mod="1">
    <p:ext uri="{DCECCB84-F9BA-43D5-87BE-67443E8EF086}">
      <p15:sldGuideLst xmlns:p15="http://schemas.microsoft.com/office/powerpoint/2012/main">
        <p15:guide id="1" orient="horz" pos="2381">
          <p15:clr>
            <a:srgbClr val="FBAE40"/>
          </p15:clr>
        </p15:guide>
        <p15:guide id="2" pos="423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halt doppelt">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77F4FC-8B32-AD4E-9A31-C57025EAEB2A}"/>
              </a:ext>
            </a:extLst>
          </p:cNvPr>
          <p:cNvSpPr>
            <a:spLocks noGrp="1"/>
          </p:cNvSpPr>
          <p:nvPr>
            <p:ph type="title"/>
          </p:nvPr>
        </p:nvSpPr>
        <p:spPr>
          <a:xfrm>
            <a:off x="923985" y="446624"/>
            <a:ext cx="11591806" cy="975783"/>
          </a:xfrm>
          <a:prstGeom prst="rect">
            <a:avLst/>
          </a:prstGeom>
        </p:spPr>
        <p:txBody>
          <a:bodyPr>
            <a:normAutofit/>
          </a:bodyPr>
          <a:lstStyle>
            <a:lvl1pPr>
              <a:defRPr sz="4000">
                <a:solidFill>
                  <a:schemeClr val="tx2">
                    <a:lumMod val="75000"/>
                    <a:lumOff val="25000"/>
                  </a:schemeClr>
                </a:solidFill>
              </a:defRPr>
            </a:lvl1pPr>
          </a:lstStyle>
          <a:p>
            <a:r>
              <a:rPr lang="de-DE"/>
              <a:t>Mastertitelformat bearbeiten</a:t>
            </a:r>
            <a:endParaRPr lang="de-DE" dirty="0"/>
          </a:p>
        </p:txBody>
      </p:sp>
      <p:sp>
        <p:nvSpPr>
          <p:cNvPr id="5" name="Foliennummernplatzhalter 4">
            <a:extLst>
              <a:ext uri="{FF2B5EF4-FFF2-40B4-BE49-F238E27FC236}">
                <a16:creationId xmlns:a16="http://schemas.microsoft.com/office/drawing/2014/main" id="{219A0EA1-0929-C94E-92EB-42E335A277F3}"/>
              </a:ext>
            </a:extLst>
          </p:cNvPr>
          <p:cNvSpPr>
            <a:spLocks noGrp="1"/>
          </p:cNvSpPr>
          <p:nvPr>
            <p:ph type="sldNum" sz="quarter" idx="12"/>
          </p:nvPr>
        </p:nvSpPr>
        <p:spPr/>
        <p:txBody>
          <a:bodyPr/>
          <a:lstStyle/>
          <a:p>
            <a:fld id="{DF57B7B2-8870-9F41-8F88-317D1D8E089F}" type="slidenum">
              <a:rPr lang="de-DE" smtClean="0"/>
              <a:pPr/>
              <a:t>‹Nr.›</a:t>
            </a:fld>
            <a:endParaRPr lang="de-DE" dirty="0"/>
          </a:p>
        </p:txBody>
      </p:sp>
      <p:sp>
        <p:nvSpPr>
          <p:cNvPr id="9" name="Inhaltsplatzhalter 8">
            <a:extLst>
              <a:ext uri="{FF2B5EF4-FFF2-40B4-BE49-F238E27FC236}">
                <a16:creationId xmlns:a16="http://schemas.microsoft.com/office/drawing/2014/main" id="{B778ED3C-8366-974D-B787-ACC2321AEF41}"/>
              </a:ext>
            </a:extLst>
          </p:cNvPr>
          <p:cNvSpPr>
            <a:spLocks noGrp="1"/>
          </p:cNvSpPr>
          <p:nvPr>
            <p:ph sz="quarter" idx="13" hasCustomPrompt="1"/>
          </p:nvPr>
        </p:nvSpPr>
        <p:spPr>
          <a:xfrm>
            <a:off x="923925" y="1591732"/>
            <a:ext cx="5645840" cy="4910667"/>
          </a:xfrm>
          <a:prstGeom prst="rect">
            <a:avLst/>
          </a:prstGeom>
        </p:spPr>
        <p:txBody>
          <a:bodyPr>
            <a:noAutofit/>
          </a:bodyPr>
          <a:lstStyle>
            <a:lvl1pPr>
              <a:buClr>
                <a:schemeClr val="tx1"/>
              </a:buClr>
              <a:defRPr>
                <a:solidFill>
                  <a:schemeClr val="tx2">
                    <a:lumMod val="75000"/>
                    <a:lumOff val="25000"/>
                  </a:schemeClr>
                </a:solidFill>
              </a:defRPr>
            </a:lvl1pPr>
            <a:lvl2pPr>
              <a:buClr>
                <a:schemeClr val="tx2"/>
              </a:buClr>
              <a:defRPr>
                <a:solidFill>
                  <a:schemeClr val="tx2">
                    <a:lumMod val="75000"/>
                    <a:lumOff val="25000"/>
                  </a:schemeClr>
                </a:solidFill>
              </a:defRPr>
            </a:lvl2pPr>
            <a:lvl3pPr>
              <a:buClr>
                <a:schemeClr val="tx2"/>
              </a:buClr>
              <a:defRPr>
                <a:solidFill>
                  <a:schemeClr val="tx2">
                    <a:lumMod val="75000"/>
                    <a:lumOff val="25000"/>
                  </a:schemeClr>
                </a:solidFill>
              </a:defRPr>
            </a:lvl3pPr>
            <a:lvl4pPr>
              <a:buClr>
                <a:schemeClr val="tx2"/>
              </a:buClr>
              <a:defRPr>
                <a:solidFill>
                  <a:schemeClr val="tx2">
                    <a:lumMod val="75000"/>
                    <a:lumOff val="25000"/>
                  </a:schemeClr>
                </a:solidFill>
              </a:defRPr>
            </a:lvl4pPr>
          </a:lstStyle>
          <a:p>
            <a:r>
              <a:rPr lang="de-DE" dirty="0"/>
              <a:t>Inhalt</a:t>
            </a:r>
          </a:p>
          <a:p>
            <a:pPr lvl="1"/>
            <a:r>
              <a:rPr lang="de-DE" dirty="0"/>
              <a:t>Level 2</a:t>
            </a:r>
          </a:p>
          <a:p>
            <a:pPr lvl="2"/>
            <a:r>
              <a:rPr lang="de-DE" dirty="0"/>
              <a:t>Level 3</a:t>
            </a:r>
          </a:p>
          <a:p>
            <a:pPr lvl="3"/>
            <a:r>
              <a:rPr lang="de-DE" dirty="0"/>
              <a:t>Level 4</a:t>
            </a:r>
          </a:p>
        </p:txBody>
      </p:sp>
      <p:pic>
        <p:nvPicPr>
          <p:cNvPr id="4" name="Grafik 3">
            <a:extLst>
              <a:ext uri="{FF2B5EF4-FFF2-40B4-BE49-F238E27FC236}">
                <a16:creationId xmlns:a16="http://schemas.microsoft.com/office/drawing/2014/main" id="{CB261B3A-2C87-4022-842A-2EE3F0240ECB}"/>
              </a:ext>
            </a:extLst>
          </p:cNvPr>
          <p:cNvPicPr>
            <a:picLocks noChangeAspect="1"/>
          </p:cNvPicPr>
          <p:nvPr userDrawn="1"/>
        </p:nvPicPr>
        <p:blipFill>
          <a:blip r:embed="rId2"/>
          <a:stretch>
            <a:fillRect/>
          </a:stretch>
        </p:blipFill>
        <p:spPr>
          <a:xfrm>
            <a:off x="5754983" y="6766793"/>
            <a:ext cx="1929808" cy="692515"/>
          </a:xfrm>
          <a:prstGeom prst="rect">
            <a:avLst/>
          </a:prstGeom>
        </p:spPr>
      </p:pic>
      <p:sp>
        <p:nvSpPr>
          <p:cNvPr id="6" name="Inhaltsplatzhalter 8">
            <a:extLst>
              <a:ext uri="{FF2B5EF4-FFF2-40B4-BE49-F238E27FC236}">
                <a16:creationId xmlns:a16="http://schemas.microsoft.com/office/drawing/2014/main" id="{6763C64C-B097-4114-A915-7500ABE6683B}"/>
              </a:ext>
            </a:extLst>
          </p:cNvPr>
          <p:cNvSpPr>
            <a:spLocks noGrp="1"/>
          </p:cNvSpPr>
          <p:nvPr>
            <p:ph sz="quarter" idx="14" hasCustomPrompt="1"/>
          </p:nvPr>
        </p:nvSpPr>
        <p:spPr>
          <a:xfrm>
            <a:off x="6869950" y="1591732"/>
            <a:ext cx="5645840" cy="4910667"/>
          </a:xfrm>
          <a:prstGeom prst="rect">
            <a:avLst/>
          </a:prstGeom>
        </p:spPr>
        <p:txBody>
          <a:bodyPr>
            <a:noAutofit/>
          </a:bodyPr>
          <a:lstStyle>
            <a:lvl1pPr>
              <a:buClr>
                <a:schemeClr val="tx1"/>
              </a:buClr>
              <a:defRPr>
                <a:solidFill>
                  <a:schemeClr val="tx2">
                    <a:lumMod val="75000"/>
                    <a:lumOff val="25000"/>
                  </a:schemeClr>
                </a:solidFill>
              </a:defRPr>
            </a:lvl1pPr>
            <a:lvl2pPr>
              <a:buClr>
                <a:schemeClr val="tx2"/>
              </a:buClr>
              <a:defRPr>
                <a:solidFill>
                  <a:schemeClr val="tx2">
                    <a:lumMod val="75000"/>
                    <a:lumOff val="25000"/>
                  </a:schemeClr>
                </a:solidFill>
              </a:defRPr>
            </a:lvl2pPr>
            <a:lvl3pPr>
              <a:buClr>
                <a:schemeClr val="tx2"/>
              </a:buClr>
              <a:defRPr>
                <a:solidFill>
                  <a:schemeClr val="tx2">
                    <a:lumMod val="75000"/>
                    <a:lumOff val="25000"/>
                  </a:schemeClr>
                </a:solidFill>
              </a:defRPr>
            </a:lvl3pPr>
            <a:lvl4pPr>
              <a:buClr>
                <a:schemeClr val="tx2"/>
              </a:buClr>
              <a:defRPr>
                <a:solidFill>
                  <a:schemeClr val="tx2">
                    <a:lumMod val="75000"/>
                    <a:lumOff val="25000"/>
                  </a:schemeClr>
                </a:solidFill>
              </a:defRPr>
            </a:lvl4pPr>
          </a:lstStyle>
          <a:p>
            <a:r>
              <a:rPr lang="de-DE" dirty="0"/>
              <a:t>Inhalt</a:t>
            </a:r>
          </a:p>
          <a:p>
            <a:pPr lvl="1"/>
            <a:r>
              <a:rPr lang="de-DE" dirty="0"/>
              <a:t>Level 2</a:t>
            </a:r>
          </a:p>
          <a:p>
            <a:pPr lvl="2"/>
            <a:r>
              <a:rPr lang="de-DE" dirty="0"/>
              <a:t>Level 3</a:t>
            </a:r>
          </a:p>
          <a:p>
            <a:pPr lvl="3"/>
            <a:r>
              <a:rPr lang="de-DE" dirty="0"/>
              <a:t>Level 4</a:t>
            </a:r>
          </a:p>
        </p:txBody>
      </p:sp>
    </p:spTree>
    <p:extLst>
      <p:ext uri="{BB962C8B-B14F-4D97-AF65-F5344CB8AC3E}">
        <p14:creationId xmlns:p14="http://schemas.microsoft.com/office/powerpoint/2010/main" val="2291086757"/>
      </p:ext>
    </p:extLst>
  </p:cSld>
  <p:clrMapOvr>
    <a:masterClrMapping/>
  </p:clrMapOvr>
  <p:extLst mod="1">
    <p:ext uri="{DCECCB84-F9BA-43D5-87BE-67443E8EF086}">
      <p15:sldGuideLst xmlns:p15="http://schemas.microsoft.com/office/powerpoint/2012/main">
        <p15:guide id="1" orient="horz" pos="2381">
          <p15:clr>
            <a:srgbClr val="FBAE40"/>
          </p15:clr>
        </p15:guide>
        <p15:guide id="2" pos="423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Abschnitt">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75F0D5F9-6910-154B-84AB-44AB7E732887}"/>
              </a:ext>
            </a:extLst>
          </p:cNvPr>
          <p:cNvSpPr/>
          <p:nvPr userDrawn="1"/>
        </p:nvSpPr>
        <p:spPr>
          <a:xfrm>
            <a:off x="6718890" y="3689994"/>
            <a:ext cx="6720885" cy="18054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dirty="0"/>
          </a:p>
        </p:txBody>
      </p:sp>
      <p:sp>
        <p:nvSpPr>
          <p:cNvPr id="2" name="Title 1"/>
          <p:cNvSpPr>
            <a:spLocks noGrp="1"/>
          </p:cNvSpPr>
          <p:nvPr>
            <p:ph type="ctrTitle"/>
          </p:nvPr>
        </p:nvSpPr>
        <p:spPr>
          <a:xfrm>
            <a:off x="6848597" y="3735074"/>
            <a:ext cx="6481827" cy="724179"/>
          </a:xfrm>
          <a:prstGeom prst="rect">
            <a:avLst/>
          </a:prstGeom>
        </p:spPr>
        <p:txBody>
          <a:bodyPr anchor="ctr" anchorCtr="0">
            <a:noAutofit/>
          </a:bodyPr>
          <a:lstStyle>
            <a:lvl1pPr algn="l">
              <a:defRPr sz="3200">
                <a:solidFill>
                  <a:schemeClr val="tx2"/>
                </a:solidFill>
              </a:defRPr>
            </a:lvl1pPr>
          </a:lstStyle>
          <a:p>
            <a:r>
              <a:rPr lang="de-DE"/>
              <a:t>Mastertitelformat bearbeiten</a:t>
            </a:r>
            <a:endParaRPr lang="en-US" dirty="0"/>
          </a:p>
        </p:txBody>
      </p:sp>
      <p:sp>
        <p:nvSpPr>
          <p:cNvPr id="3" name="Subtitle 2"/>
          <p:cNvSpPr>
            <a:spLocks noGrp="1"/>
          </p:cNvSpPr>
          <p:nvPr>
            <p:ph type="subTitle" idx="1"/>
          </p:nvPr>
        </p:nvSpPr>
        <p:spPr>
          <a:xfrm>
            <a:off x="6848597" y="4413988"/>
            <a:ext cx="6481828" cy="1018094"/>
          </a:xfrm>
          <a:prstGeom prst="rect">
            <a:avLst/>
          </a:prstGeom>
        </p:spPr>
        <p:txBody>
          <a:bodyPr>
            <a:noAutofit/>
          </a:bodyPr>
          <a:lstStyle>
            <a:lvl1pPr marL="0" marR="0" indent="0" algn="l" defTabSz="1007943" rtl="0" eaLnBrk="1" fontAlgn="auto" latinLnBrk="0" hangingPunct="1">
              <a:lnSpc>
                <a:spcPct val="130000"/>
              </a:lnSpc>
              <a:spcBef>
                <a:spcPts val="1102"/>
              </a:spcBef>
              <a:spcAft>
                <a:spcPts val="0"/>
              </a:spcAft>
              <a:buClrTx/>
              <a:buSzTx/>
              <a:buFont typeface="Arial" panose="020B0604020202020204" pitchFamily="34" charset="0"/>
              <a:buNone/>
              <a:tabLst/>
              <a:defRPr lang="de-DE" b="0" i="0" baseline="0" smtClean="0">
                <a:solidFill>
                  <a:schemeClr val="tx2"/>
                </a:solidFill>
                <a:effectLst/>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de-DE"/>
              <a:t>Master-Untertitelformat bearbeiten</a:t>
            </a:r>
            <a:endParaRPr lang="en-US" dirty="0"/>
          </a:p>
        </p:txBody>
      </p:sp>
      <p:pic>
        <p:nvPicPr>
          <p:cNvPr id="6" name="Grafik 5">
            <a:extLst>
              <a:ext uri="{FF2B5EF4-FFF2-40B4-BE49-F238E27FC236}">
                <a16:creationId xmlns:a16="http://schemas.microsoft.com/office/drawing/2014/main" id="{70CAFF72-DB86-40CA-BFD9-D579CDE9E3E2}"/>
              </a:ext>
            </a:extLst>
          </p:cNvPr>
          <p:cNvPicPr>
            <a:picLocks noChangeAspect="1"/>
          </p:cNvPicPr>
          <p:nvPr userDrawn="1"/>
        </p:nvPicPr>
        <p:blipFill>
          <a:blip r:embed="rId2"/>
          <a:stretch>
            <a:fillRect/>
          </a:stretch>
        </p:blipFill>
        <p:spPr>
          <a:xfrm>
            <a:off x="5154007" y="186518"/>
            <a:ext cx="3129766" cy="1123122"/>
          </a:xfrm>
          <a:prstGeom prst="rect">
            <a:avLst/>
          </a:prstGeom>
          <a:solidFill>
            <a:schemeClr val="accent3">
              <a:lumMod val="60000"/>
              <a:lumOff val="40000"/>
            </a:schemeClr>
          </a:solidFill>
          <a:ln>
            <a:noFill/>
          </a:ln>
        </p:spPr>
      </p:pic>
    </p:spTree>
    <p:extLst>
      <p:ext uri="{BB962C8B-B14F-4D97-AF65-F5344CB8AC3E}">
        <p14:creationId xmlns:p14="http://schemas.microsoft.com/office/powerpoint/2010/main" val="2232154457"/>
      </p:ext>
    </p:extLst>
  </p:cSld>
  <p:clrMapOvr>
    <a:masterClrMapping/>
  </p:clrMapOvr>
  <p:extLst mod="1">
    <p:ext uri="{DCECCB84-F9BA-43D5-87BE-67443E8EF086}">
      <p15:sldGuideLst xmlns:p15="http://schemas.microsoft.com/office/powerpoint/2012/main">
        <p15:guide id="1" orient="horz" pos="2313">
          <p15:clr>
            <a:srgbClr val="FBAE40"/>
          </p15:clr>
        </p15:guide>
        <p15:guide id="2" pos="423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ild/Grafik dunkel">
    <p:bg>
      <p:bgPr>
        <a:solidFill>
          <a:schemeClr val="bg1">
            <a:lumMod val="5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77F4FC-8B32-AD4E-9A31-C57025EAEB2A}"/>
              </a:ext>
            </a:extLst>
          </p:cNvPr>
          <p:cNvSpPr>
            <a:spLocks noGrp="1"/>
          </p:cNvSpPr>
          <p:nvPr>
            <p:ph type="title" hasCustomPrompt="1"/>
          </p:nvPr>
        </p:nvSpPr>
        <p:spPr>
          <a:xfrm>
            <a:off x="1435615" y="1698484"/>
            <a:ext cx="5988444" cy="1839372"/>
          </a:xfrm>
          <a:prstGeom prst="rect">
            <a:avLst/>
          </a:prstGeom>
        </p:spPr>
        <p:txBody>
          <a:bodyPr/>
          <a:lstStyle>
            <a:lvl1pPr>
              <a:lnSpc>
                <a:spcPct val="100000"/>
              </a:lnSpc>
              <a:defRPr sz="3600" baseline="0">
                <a:solidFill>
                  <a:schemeClr val="bg1"/>
                </a:solidFill>
              </a:defRPr>
            </a:lvl1pPr>
          </a:lstStyle>
          <a:p>
            <a:r>
              <a:rPr lang="de-DE" dirty="0"/>
              <a:t>Bildfolie mit hellem Text für dunkle Bilder</a:t>
            </a:r>
          </a:p>
        </p:txBody>
      </p:sp>
      <p:pic>
        <p:nvPicPr>
          <p:cNvPr id="7" name="Grafik 6">
            <a:extLst>
              <a:ext uri="{FF2B5EF4-FFF2-40B4-BE49-F238E27FC236}">
                <a16:creationId xmlns:a16="http://schemas.microsoft.com/office/drawing/2014/main" id="{FA691CCC-52B7-4135-AD6D-812DABE638CF}"/>
              </a:ext>
            </a:extLst>
          </p:cNvPr>
          <p:cNvPicPr>
            <a:picLocks noChangeAspect="1"/>
          </p:cNvPicPr>
          <p:nvPr userDrawn="1"/>
        </p:nvPicPr>
        <p:blipFill>
          <a:blip r:embed="rId2"/>
          <a:stretch>
            <a:fillRect/>
          </a:stretch>
        </p:blipFill>
        <p:spPr>
          <a:xfrm>
            <a:off x="5754983" y="6766793"/>
            <a:ext cx="1929808" cy="692515"/>
          </a:xfrm>
          <a:prstGeom prst="rect">
            <a:avLst/>
          </a:prstGeom>
        </p:spPr>
      </p:pic>
      <p:sp>
        <p:nvSpPr>
          <p:cNvPr id="4" name="Bildplatzhalter 3">
            <a:extLst>
              <a:ext uri="{FF2B5EF4-FFF2-40B4-BE49-F238E27FC236}">
                <a16:creationId xmlns:a16="http://schemas.microsoft.com/office/drawing/2014/main" id="{EE59564B-CEC9-43DB-9C29-4BE6BEA1E383}"/>
              </a:ext>
            </a:extLst>
          </p:cNvPr>
          <p:cNvSpPr>
            <a:spLocks noGrp="1"/>
          </p:cNvSpPr>
          <p:nvPr>
            <p:ph type="pic" sz="quarter" idx="10"/>
          </p:nvPr>
        </p:nvSpPr>
        <p:spPr>
          <a:xfrm>
            <a:off x="4429837" y="3125540"/>
            <a:ext cx="3297237" cy="2373313"/>
          </a:xfrm>
          <a:prstGeom prst="rect">
            <a:avLst/>
          </a:prstGeom>
        </p:spPr>
        <p:txBody>
          <a:bodyPr/>
          <a:lstStyle>
            <a:lvl1pPr marL="0" indent="0">
              <a:buNone/>
              <a:defRPr/>
            </a:lvl1pPr>
          </a:lstStyle>
          <a:p>
            <a:r>
              <a:rPr lang="de-DE"/>
              <a:t>Bild durch Klicken auf Symbol hinzufügen</a:t>
            </a:r>
            <a:endParaRPr lang="de-DE" dirty="0"/>
          </a:p>
        </p:txBody>
      </p:sp>
    </p:spTree>
    <p:extLst>
      <p:ext uri="{BB962C8B-B14F-4D97-AF65-F5344CB8AC3E}">
        <p14:creationId xmlns:p14="http://schemas.microsoft.com/office/powerpoint/2010/main" val="645981619"/>
      </p:ext>
    </p:extLst>
  </p:cSld>
  <p:clrMapOvr>
    <a:masterClrMapping/>
  </p:clrMapOvr>
  <p:extLst mod="1">
    <p:ext uri="{DCECCB84-F9BA-43D5-87BE-67443E8EF086}">
      <p15:sldGuideLst xmlns:p15="http://schemas.microsoft.com/office/powerpoint/2012/main">
        <p15:guide id="1" orient="horz" pos="2381">
          <p15:clr>
            <a:srgbClr val="FBAE40"/>
          </p15:clr>
        </p15:guide>
        <p15:guide id="2" pos="4232">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ld/Grafik hell">
    <p:bg>
      <p:bgPr>
        <a:solidFill>
          <a:schemeClr val="bg1"/>
        </a:solidFill>
        <a:effectLst/>
      </p:bgPr>
    </p:bg>
    <p:spTree>
      <p:nvGrpSpPr>
        <p:cNvPr id="1" name=""/>
        <p:cNvGrpSpPr/>
        <p:nvPr/>
      </p:nvGrpSpPr>
      <p:grpSpPr>
        <a:xfrm>
          <a:off x="0" y="0"/>
          <a:ext cx="0" cy="0"/>
          <a:chOff x="0" y="0"/>
          <a:chExt cx="0" cy="0"/>
        </a:xfrm>
      </p:grpSpPr>
      <p:sp>
        <p:nvSpPr>
          <p:cNvPr id="9" name="Bildplatzhalter 8">
            <a:extLst>
              <a:ext uri="{FF2B5EF4-FFF2-40B4-BE49-F238E27FC236}">
                <a16:creationId xmlns:a16="http://schemas.microsoft.com/office/drawing/2014/main" id="{772B7000-7A1A-7548-96C0-9079988A9D05}"/>
              </a:ext>
            </a:extLst>
          </p:cNvPr>
          <p:cNvSpPr>
            <a:spLocks noGrp="1"/>
          </p:cNvSpPr>
          <p:nvPr>
            <p:ph type="pic" sz="quarter" idx="13"/>
          </p:nvPr>
        </p:nvSpPr>
        <p:spPr>
          <a:xfrm>
            <a:off x="0" y="0"/>
            <a:ext cx="13439775" cy="7559675"/>
          </a:xfrm>
          <a:prstGeom prst="rect">
            <a:avLst/>
          </a:prstGeom>
        </p:spPr>
        <p:txBody>
          <a:bodyPr/>
          <a:lstStyle>
            <a:lvl1pPr marL="0" indent="0">
              <a:buNone/>
              <a:defRPr/>
            </a:lvl1pPr>
          </a:lstStyle>
          <a:p>
            <a:r>
              <a:rPr lang="de-DE"/>
              <a:t>Bild durch Klicken auf Symbol hinzufügen</a:t>
            </a:r>
            <a:endParaRPr lang="de-DE" dirty="0"/>
          </a:p>
        </p:txBody>
      </p:sp>
      <p:sp>
        <p:nvSpPr>
          <p:cNvPr id="2" name="Titel 1">
            <a:extLst>
              <a:ext uri="{FF2B5EF4-FFF2-40B4-BE49-F238E27FC236}">
                <a16:creationId xmlns:a16="http://schemas.microsoft.com/office/drawing/2014/main" id="{1D77F4FC-8B32-AD4E-9A31-C57025EAEB2A}"/>
              </a:ext>
            </a:extLst>
          </p:cNvPr>
          <p:cNvSpPr>
            <a:spLocks noGrp="1"/>
          </p:cNvSpPr>
          <p:nvPr>
            <p:ph type="title" hasCustomPrompt="1"/>
          </p:nvPr>
        </p:nvSpPr>
        <p:spPr>
          <a:xfrm>
            <a:off x="1435615" y="1698484"/>
            <a:ext cx="5988444" cy="1839372"/>
          </a:xfrm>
          <a:prstGeom prst="rect">
            <a:avLst/>
          </a:prstGeom>
        </p:spPr>
        <p:txBody>
          <a:bodyPr/>
          <a:lstStyle>
            <a:lvl1pPr>
              <a:lnSpc>
                <a:spcPct val="100000"/>
              </a:lnSpc>
              <a:defRPr sz="3600" baseline="0">
                <a:solidFill>
                  <a:schemeClr val="tx2">
                    <a:lumMod val="75000"/>
                    <a:lumOff val="25000"/>
                  </a:schemeClr>
                </a:solidFill>
              </a:defRPr>
            </a:lvl1pPr>
          </a:lstStyle>
          <a:p>
            <a:r>
              <a:rPr lang="de-DE" dirty="0"/>
              <a:t>Bildfolie mit Dunklem Text für Helle Bilder</a:t>
            </a:r>
          </a:p>
        </p:txBody>
      </p:sp>
      <p:pic>
        <p:nvPicPr>
          <p:cNvPr id="5" name="Grafik 4">
            <a:extLst>
              <a:ext uri="{FF2B5EF4-FFF2-40B4-BE49-F238E27FC236}">
                <a16:creationId xmlns:a16="http://schemas.microsoft.com/office/drawing/2014/main" id="{1466A451-4582-4585-B2CC-5B679100341C}"/>
              </a:ext>
            </a:extLst>
          </p:cNvPr>
          <p:cNvPicPr>
            <a:picLocks noChangeAspect="1"/>
          </p:cNvPicPr>
          <p:nvPr userDrawn="1"/>
        </p:nvPicPr>
        <p:blipFill>
          <a:blip r:embed="rId2"/>
          <a:stretch>
            <a:fillRect/>
          </a:stretch>
        </p:blipFill>
        <p:spPr>
          <a:xfrm>
            <a:off x="5754983" y="6766793"/>
            <a:ext cx="1929808" cy="692515"/>
          </a:xfrm>
          <a:prstGeom prst="rect">
            <a:avLst/>
          </a:prstGeom>
        </p:spPr>
      </p:pic>
    </p:spTree>
    <p:extLst>
      <p:ext uri="{BB962C8B-B14F-4D97-AF65-F5344CB8AC3E}">
        <p14:creationId xmlns:p14="http://schemas.microsoft.com/office/powerpoint/2010/main" val="2959286264"/>
      </p:ext>
    </p:extLst>
  </p:cSld>
  <p:clrMapOvr>
    <a:masterClrMapping/>
  </p:clrMapOvr>
  <p:extLst mod="1">
    <p:ext uri="{DCECCB84-F9BA-43D5-87BE-67443E8EF086}">
      <p15:sldGuideLst xmlns:p15="http://schemas.microsoft.com/office/powerpoint/2012/main">
        <p15:guide id="1" orient="horz" pos="2381">
          <p15:clr>
            <a:srgbClr val="FBAE40"/>
          </p15:clr>
        </p15:guide>
        <p15:guide id="2" pos="423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bschluss">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4636BA3C-B51E-6C4D-A805-4F573D1F1B91}"/>
              </a:ext>
            </a:extLst>
          </p:cNvPr>
          <p:cNvSpPr/>
          <p:nvPr userDrawn="1"/>
        </p:nvSpPr>
        <p:spPr>
          <a:xfrm>
            <a:off x="2430873" y="3441283"/>
            <a:ext cx="2747054" cy="338554"/>
          </a:xfrm>
          <a:prstGeom prst="rect">
            <a:avLst/>
          </a:prstGeom>
        </p:spPr>
        <p:txBody>
          <a:bodyPr wrap="square">
            <a:spAutoFit/>
          </a:bodyPr>
          <a:lstStyle/>
          <a:p>
            <a:r>
              <a:rPr lang="de-DE" sz="1600" dirty="0">
                <a:solidFill>
                  <a:schemeClr val="tx2">
                    <a:lumMod val="85000"/>
                    <a:lumOff val="15000"/>
                  </a:schemeClr>
                </a:solidFill>
                <a:latin typeface="Roboto" panose="02000000000000000000" pitchFamily="2" charset="0"/>
                <a:ea typeface="Roboto" panose="02000000000000000000" pitchFamily="2" charset="0"/>
              </a:rPr>
              <a:t>KONTAKT</a:t>
            </a:r>
          </a:p>
        </p:txBody>
      </p:sp>
      <p:sp>
        <p:nvSpPr>
          <p:cNvPr id="20" name="Rechteck 19">
            <a:extLst>
              <a:ext uri="{FF2B5EF4-FFF2-40B4-BE49-F238E27FC236}">
                <a16:creationId xmlns:a16="http://schemas.microsoft.com/office/drawing/2014/main" id="{5007DBA0-AA0E-5646-BF45-A0839A7261B2}"/>
              </a:ext>
            </a:extLst>
          </p:cNvPr>
          <p:cNvSpPr/>
          <p:nvPr userDrawn="1"/>
        </p:nvSpPr>
        <p:spPr>
          <a:xfrm>
            <a:off x="2430873" y="4610318"/>
            <a:ext cx="2747054" cy="523220"/>
          </a:xfrm>
          <a:prstGeom prst="rect">
            <a:avLst/>
          </a:prstGeom>
        </p:spPr>
        <p:txBody>
          <a:bodyPr wrap="square">
            <a:spAutoFit/>
          </a:bodyPr>
          <a:lstStyle/>
          <a:p>
            <a:r>
              <a:rPr lang="de-DE" sz="1600" dirty="0">
                <a:solidFill>
                  <a:schemeClr val="tx2">
                    <a:lumMod val="85000"/>
                    <a:lumOff val="15000"/>
                  </a:schemeClr>
                </a:solidFill>
                <a:latin typeface="Roboto" panose="02000000000000000000" pitchFamily="2" charset="0"/>
                <a:ea typeface="Roboto" panose="02000000000000000000" pitchFamily="2" charset="0"/>
              </a:rPr>
              <a:t>Stuttgart</a:t>
            </a:r>
          </a:p>
          <a:p>
            <a:endParaRPr lang="de-DE" sz="1200" dirty="0">
              <a:solidFill>
                <a:schemeClr val="tx2">
                  <a:lumMod val="85000"/>
                  <a:lumOff val="15000"/>
                </a:schemeClr>
              </a:solidFill>
              <a:latin typeface="Roboto" panose="02000000000000000000" pitchFamily="2" charset="0"/>
              <a:ea typeface="Roboto" panose="02000000000000000000" pitchFamily="2" charset="0"/>
            </a:endParaRPr>
          </a:p>
        </p:txBody>
      </p:sp>
      <p:pic>
        <p:nvPicPr>
          <p:cNvPr id="12" name="Grafik 11">
            <a:extLst>
              <a:ext uri="{FF2B5EF4-FFF2-40B4-BE49-F238E27FC236}">
                <a16:creationId xmlns:a16="http://schemas.microsoft.com/office/drawing/2014/main" id="{B86B559A-6725-45E0-9322-85788EDDC5F9}"/>
              </a:ext>
            </a:extLst>
          </p:cNvPr>
          <p:cNvPicPr>
            <a:picLocks noChangeAspect="1"/>
          </p:cNvPicPr>
          <p:nvPr userDrawn="1"/>
        </p:nvPicPr>
        <p:blipFill>
          <a:blip r:embed="rId2"/>
          <a:stretch>
            <a:fillRect/>
          </a:stretch>
        </p:blipFill>
        <p:spPr>
          <a:xfrm>
            <a:off x="5177927" y="186306"/>
            <a:ext cx="3129766" cy="1123122"/>
          </a:xfrm>
          <a:prstGeom prst="rect">
            <a:avLst/>
          </a:prstGeom>
          <a:solidFill>
            <a:schemeClr val="accent3">
              <a:lumMod val="60000"/>
              <a:lumOff val="40000"/>
            </a:schemeClr>
          </a:solidFill>
        </p:spPr>
      </p:pic>
    </p:spTree>
    <p:extLst>
      <p:ext uri="{BB962C8B-B14F-4D97-AF65-F5344CB8AC3E}">
        <p14:creationId xmlns:p14="http://schemas.microsoft.com/office/powerpoint/2010/main" val="2436194415"/>
      </p:ext>
    </p:extLst>
  </p:cSld>
  <p:clrMapOvr>
    <a:masterClrMapping/>
  </p:clrMapOvr>
  <p:extLst mod="1">
    <p:ext uri="{DCECCB84-F9BA-43D5-87BE-67443E8EF086}">
      <p15:sldGuideLst xmlns:p15="http://schemas.microsoft.com/office/powerpoint/2012/main">
        <p15:guide id="1" orient="horz" pos="2313">
          <p15:clr>
            <a:srgbClr val="FBAE40"/>
          </p15:clr>
        </p15:guide>
        <p15:guide id="2" pos="423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1266662" y="7015165"/>
            <a:ext cx="1249128" cy="402483"/>
          </a:xfrm>
          <a:prstGeom prst="rect">
            <a:avLst/>
          </a:prstGeom>
        </p:spPr>
        <p:txBody>
          <a:bodyPr vert="horz" lIns="91440" tIns="45720" rIns="91440" bIns="45720" rtlCol="0" anchor="ctr"/>
          <a:lstStyle>
            <a:lvl1pPr algn="r">
              <a:defRPr sz="1200">
                <a:solidFill>
                  <a:schemeClr val="tx1">
                    <a:lumMod val="50000"/>
                    <a:lumOff val="50000"/>
                  </a:schemeClr>
                </a:solidFill>
                <a:latin typeface="Roboto" panose="02000000000000000000" pitchFamily="2" charset="0"/>
                <a:ea typeface="Roboto" panose="02000000000000000000" pitchFamily="2" charset="0"/>
              </a:defRPr>
            </a:lvl1pPr>
          </a:lstStyle>
          <a:p>
            <a:fld id="{DF57B7B2-8870-9F41-8F88-317D1D8E089F}" type="slidenum">
              <a:rPr lang="de-DE" smtClean="0"/>
              <a:pPr/>
              <a:t>‹Nr.›</a:t>
            </a:fld>
            <a:endParaRPr lang="de-DE" dirty="0"/>
          </a:p>
        </p:txBody>
      </p:sp>
    </p:spTree>
    <p:extLst>
      <p:ext uri="{BB962C8B-B14F-4D97-AF65-F5344CB8AC3E}">
        <p14:creationId xmlns:p14="http://schemas.microsoft.com/office/powerpoint/2010/main" val="446034325"/>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702" r:id="rId3"/>
    <p:sldLayoutId id="2147483684" r:id="rId4"/>
    <p:sldLayoutId id="2147483687" r:id="rId5"/>
    <p:sldLayoutId id="2147483688" r:id="rId6"/>
    <p:sldLayoutId id="2147483686" r:id="rId7"/>
  </p:sldLayoutIdLst>
  <p:hf sldNum="0" hdr="0" ftr="0" dt="0"/>
  <p:txStyles>
    <p:titleStyle>
      <a:lvl1pPr algn="l" defTabSz="1007943" rtl="0" eaLnBrk="1" latinLnBrk="0" hangingPunct="1">
        <a:lnSpc>
          <a:spcPct val="90000"/>
        </a:lnSpc>
        <a:spcBef>
          <a:spcPct val="0"/>
        </a:spcBef>
        <a:buNone/>
        <a:defRPr sz="4000" kern="1200" cap="all" baseline="0">
          <a:solidFill>
            <a:schemeClr val="tx2">
              <a:lumMod val="75000"/>
              <a:lumOff val="25000"/>
            </a:schemeClr>
          </a:solidFill>
          <a:latin typeface="Roboto" panose="02000000000000000000" pitchFamily="2" charset="0"/>
          <a:ea typeface="Roboto" panose="02000000000000000000" pitchFamily="2" charset="0"/>
          <a:cs typeface="+mj-cs"/>
        </a:defRPr>
      </a:lvl1pPr>
    </p:titleStyle>
    <p:bodyStyle>
      <a:lvl1pPr marL="285750" indent="-285750" algn="l" defTabSz="719943" rtl="0" eaLnBrk="1" latinLnBrk="0" hangingPunct="1">
        <a:lnSpc>
          <a:spcPct val="130000"/>
        </a:lnSpc>
        <a:spcBef>
          <a:spcPts val="1102"/>
        </a:spcBef>
        <a:buClr>
          <a:schemeClr val="tx2"/>
        </a:buClr>
        <a:buFont typeface="Wingdings" pitchFamily="2" charset="2"/>
        <a:buChar char="§"/>
        <a:tabLst>
          <a:tab pos="720000" algn="l"/>
        </a:tabLst>
        <a:defRPr sz="2400" kern="1200" baseline="0">
          <a:solidFill>
            <a:schemeClr val="tx2">
              <a:lumMod val="75000"/>
              <a:lumOff val="25000"/>
            </a:schemeClr>
          </a:solidFill>
          <a:latin typeface="Roboto" panose="02000000000000000000" pitchFamily="2" charset="0"/>
          <a:ea typeface="Roboto" panose="02000000000000000000" pitchFamily="2" charset="0"/>
          <a:cs typeface="+mn-cs"/>
        </a:defRPr>
      </a:lvl1pPr>
      <a:lvl2pPr marL="755957" indent="-251986" algn="l" defTabSz="1007943" rtl="0" eaLnBrk="1" latinLnBrk="0" hangingPunct="1">
        <a:lnSpc>
          <a:spcPct val="130000"/>
        </a:lnSpc>
        <a:spcBef>
          <a:spcPts val="551"/>
        </a:spcBef>
        <a:buClr>
          <a:schemeClr val="tx2"/>
        </a:buClr>
        <a:buFont typeface="Courier New" panose="02070309020205020404" pitchFamily="49" charset="0"/>
        <a:buChar char="o"/>
        <a:defRPr sz="2000" kern="1200">
          <a:solidFill>
            <a:schemeClr val="tx2">
              <a:lumMod val="75000"/>
              <a:lumOff val="25000"/>
            </a:schemeClr>
          </a:solidFill>
          <a:latin typeface="Roboto" panose="02000000000000000000" pitchFamily="2" charset="0"/>
          <a:ea typeface="Roboto" panose="02000000000000000000" pitchFamily="2" charset="0"/>
          <a:cs typeface="+mn-cs"/>
        </a:defRPr>
      </a:lvl2pPr>
      <a:lvl3pPr marL="1259929" indent="-251986" algn="l" defTabSz="1007943" rtl="0" eaLnBrk="1" latinLnBrk="0" hangingPunct="1">
        <a:lnSpc>
          <a:spcPct val="130000"/>
        </a:lnSpc>
        <a:spcBef>
          <a:spcPts val="551"/>
        </a:spcBef>
        <a:buFont typeface="Symbol" pitchFamily="2" charset="2"/>
        <a:buChar char="-"/>
        <a:defRPr sz="1800" kern="1200">
          <a:solidFill>
            <a:schemeClr val="tx2">
              <a:lumMod val="75000"/>
              <a:lumOff val="25000"/>
            </a:schemeClr>
          </a:solidFill>
          <a:latin typeface="Roboto" panose="02000000000000000000" pitchFamily="2" charset="0"/>
          <a:ea typeface="Roboto" panose="02000000000000000000" pitchFamily="2" charset="0"/>
          <a:cs typeface="+mn-cs"/>
        </a:defRPr>
      </a:lvl3pPr>
      <a:lvl4pPr marL="1763900" indent="-251986" algn="l" defTabSz="1007943" rtl="0" eaLnBrk="1" latinLnBrk="0" hangingPunct="1">
        <a:lnSpc>
          <a:spcPct val="130000"/>
        </a:lnSpc>
        <a:spcBef>
          <a:spcPts val="551"/>
        </a:spcBef>
        <a:buClr>
          <a:schemeClr val="tx2"/>
        </a:buClr>
        <a:buFont typeface="Arial" panose="020B0604020202020204" pitchFamily="34" charset="0"/>
        <a:buChar char="•"/>
        <a:defRPr sz="1800" kern="1200">
          <a:solidFill>
            <a:schemeClr val="tx2">
              <a:lumMod val="75000"/>
              <a:lumOff val="25000"/>
            </a:schemeClr>
          </a:solidFill>
          <a:latin typeface="Roboto" panose="02000000000000000000" pitchFamily="2" charset="0"/>
          <a:ea typeface="Roboto" panose="02000000000000000000" pitchFamily="2" charset="0"/>
          <a:cs typeface="+mn-cs"/>
        </a:defRPr>
      </a:lvl4pPr>
      <a:lvl5pPr marL="2015886" indent="0" algn="l" defTabSz="1007943" rtl="0" eaLnBrk="1" latinLnBrk="0" hangingPunct="1">
        <a:lnSpc>
          <a:spcPct val="130000"/>
        </a:lnSpc>
        <a:spcBef>
          <a:spcPts val="551"/>
        </a:spcBef>
        <a:buClr>
          <a:schemeClr val="tx2"/>
        </a:buClr>
        <a:buFont typeface="+mj-lt"/>
        <a:buNone/>
        <a:defRPr sz="1800" kern="1200">
          <a:solidFill>
            <a:schemeClr val="tx2">
              <a:lumMod val="75000"/>
              <a:lumOff val="25000"/>
            </a:schemeClr>
          </a:solidFill>
          <a:latin typeface="Roboto" panose="02000000000000000000" pitchFamily="2" charset="0"/>
          <a:ea typeface="Roboto" panose="02000000000000000000" pitchFamily="2" charset="0"/>
          <a:cs typeface="+mn-cs"/>
        </a:defRPr>
      </a:lvl5pPr>
      <a:lvl6pPr marL="2771844" indent="-251986" algn="l" defTabSz="1007943" rtl="0" eaLnBrk="1" latinLnBrk="0" hangingPunct="1">
        <a:lnSpc>
          <a:spcPct val="130000"/>
        </a:lnSpc>
        <a:spcBef>
          <a:spcPts val="551"/>
        </a:spcBef>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6pPr>
      <a:lvl7pPr marL="3275815" indent="-251986" algn="l" defTabSz="1007943" rtl="0" eaLnBrk="1" latinLnBrk="0" hangingPunct="1">
        <a:lnSpc>
          <a:spcPct val="150000"/>
        </a:lnSpc>
        <a:spcBef>
          <a:spcPts val="551"/>
        </a:spcBef>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7pPr>
      <a:lvl8pPr marL="3779787" indent="-251986" algn="l" defTabSz="1007943" rtl="0" eaLnBrk="1" latinLnBrk="0" hangingPunct="1">
        <a:lnSpc>
          <a:spcPct val="150000"/>
        </a:lnSpc>
        <a:spcBef>
          <a:spcPts val="551"/>
        </a:spcBef>
        <a:buFont typeface="Arial" panose="020B0604020202020204" pitchFamily="34" charset="0"/>
        <a:buChar char="•"/>
        <a:defRPr sz="1600" kern="1200">
          <a:solidFill>
            <a:schemeClr val="tx1"/>
          </a:solidFill>
          <a:latin typeface="Roboto" panose="02000000000000000000" pitchFamily="2" charset="0"/>
          <a:ea typeface="Roboto" panose="02000000000000000000" pitchFamily="2" charset="0"/>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florian.geyer@radsport-bw.d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714ABD-8CD5-4AB1-B5E9-289CCE4BE2CE}"/>
              </a:ext>
            </a:extLst>
          </p:cNvPr>
          <p:cNvSpPr>
            <a:spLocks noGrp="1"/>
          </p:cNvSpPr>
          <p:nvPr>
            <p:ph type="ctrTitle"/>
          </p:nvPr>
        </p:nvSpPr>
        <p:spPr/>
        <p:txBody>
          <a:bodyPr/>
          <a:lstStyle/>
          <a:p>
            <a:r>
              <a:rPr lang="de-DE" dirty="0"/>
              <a:t>Information zur </a:t>
            </a:r>
            <a:br>
              <a:rPr lang="de-DE" dirty="0"/>
            </a:br>
            <a:r>
              <a:rPr lang="de-DE" dirty="0"/>
              <a:t>Radsport Baden-Württemberg </a:t>
            </a:r>
            <a:r>
              <a:rPr lang="de-DE" dirty="0" err="1"/>
              <a:t>GGmbh</a:t>
            </a:r>
            <a:r>
              <a:rPr lang="de-DE" dirty="0"/>
              <a:t> (RBW)</a:t>
            </a:r>
          </a:p>
        </p:txBody>
      </p:sp>
    </p:spTree>
    <p:extLst>
      <p:ext uri="{BB962C8B-B14F-4D97-AF65-F5344CB8AC3E}">
        <p14:creationId xmlns:p14="http://schemas.microsoft.com/office/powerpoint/2010/main" val="3549910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7342F3-9E50-4158-B930-B90921FE868F}"/>
              </a:ext>
            </a:extLst>
          </p:cNvPr>
          <p:cNvSpPr>
            <a:spLocks noGrp="1"/>
          </p:cNvSpPr>
          <p:nvPr>
            <p:ph type="title"/>
          </p:nvPr>
        </p:nvSpPr>
        <p:spPr/>
        <p:txBody>
          <a:bodyPr>
            <a:normAutofit/>
          </a:bodyPr>
          <a:lstStyle/>
          <a:p>
            <a:r>
              <a:rPr lang="de-DE" b="1" dirty="0"/>
              <a:t>Leistungssportpersonal Radsport</a:t>
            </a:r>
          </a:p>
        </p:txBody>
      </p:sp>
      <p:pic>
        <p:nvPicPr>
          <p:cNvPr id="3" name="Grafik 2">
            <a:extLst>
              <a:ext uri="{FF2B5EF4-FFF2-40B4-BE49-F238E27FC236}">
                <a16:creationId xmlns:a16="http://schemas.microsoft.com/office/drawing/2014/main" id="{5BE4EB7F-E1E4-4B35-BFEF-401DBD60909D}"/>
              </a:ext>
            </a:extLst>
          </p:cNvPr>
          <p:cNvPicPr>
            <a:picLocks noChangeAspect="1"/>
          </p:cNvPicPr>
          <p:nvPr/>
        </p:nvPicPr>
        <p:blipFill>
          <a:blip r:embed="rId2"/>
          <a:stretch>
            <a:fillRect/>
          </a:stretch>
        </p:blipFill>
        <p:spPr>
          <a:xfrm>
            <a:off x="2623459" y="1338911"/>
            <a:ext cx="7887116" cy="5333193"/>
          </a:xfrm>
          <a:prstGeom prst="rect">
            <a:avLst/>
          </a:prstGeom>
        </p:spPr>
      </p:pic>
    </p:spTree>
    <p:extLst>
      <p:ext uri="{BB962C8B-B14F-4D97-AF65-F5344CB8AC3E}">
        <p14:creationId xmlns:p14="http://schemas.microsoft.com/office/powerpoint/2010/main" val="883718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7342F3-9E50-4158-B930-B90921FE868F}"/>
              </a:ext>
            </a:extLst>
          </p:cNvPr>
          <p:cNvSpPr>
            <a:spLocks noGrp="1"/>
          </p:cNvSpPr>
          <p:nvPr>
            <p:ph type="title"/>
          </p:nvPr>
        </p:nvSpPr>
        <p:spPr/>
        <p:txBody>
          <a:bodyPr>
            <a:normAutofit/>
          </a:bodyPr>
          <a:lstStyle/>
          <a:p>
            <a:r>
              <a:rPr lang="de-DE" b="1" dirty="0"/>
              <a:t>Dienst- und Fachaufsicht</a:t>
            </a:r>
            <a:endParaRPr lang="de-DE" dirty="0"/>
          </a:p>
        </p:txBody>
      </p:sp>
      <p:pic>
        <p:nvPicPr>
          <p:cNvPr id="4" name="Grafik 3">
            <a:extLst>
              <a:ext uri="{FF2B5EF4-FFF2-40B4-BE49-F238E27FC236}">
                <a16:creationId xmlns:a16="http://schemas.microsoft.com/office/drawing/2014/main" id="{43E1435F-AA92-49BF-B91C-8146344CE9CE}"/>
              </a:ext>
            </a:extLst>
          </p:cNvPr>
          <p:cNvPicPr>
            <a:picLocks noChangeAspect="1"/>
          </p:cNvPicPr>
          <p:nvPr/>
        </p:nvPicPr>
        <p:blipFill>
          <a:blip r:embed="rId2"/>
          <a:stretch>
            <a:fillRect/>
          </a:stretch>
        </p:blipFill>
        <p:spPr>
          <a:xfrm>
            <a:off x="1643440" y="1220346"/>
            <a:ext cx="10152894" cy="5320037"/>
          </a:xfrm>
          <a:prstGeom prst="rect">
            <a:avLst/>
          </a:prstGeom>
        </p:spPr>
      </p:pic>
    </p:spTree>
    <p:extLst>
      <p:ext uri="{BB962C8B-B14F-4D97-AF65-F5344CB8AC3E}">
        <p14:creationId xmlns:p14="http://schemas.microsoft.com/office/powerpoint/2010/main" val="1440406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F403CC-7C62-4879-86D1-26259326AEA1}"/>
              </a:ext>
            </a:extLst>
          </p:cNvPr>
          <p:cNvSpPr>
            <a:spLocks noGrp="1"/>
          </p:cNvSpPr>
          <p:nvPr>
            <p:ph type="title"/>
          </p:nvPr>
        </p:nvSpPr>
        <p:spPr/>
        <p:txBody>
          <a:bodyPr/>
          <a:lstStyle/>
          <a:p>
            <a:r>
              <a:rPr lang="de-DE" dirty="0"/>
              <a:t>Allgemeine Informationen</a:t>
            </a:r>
          </a:p>
        </p:txBody>
      </p:sp>
      <p:sp>
        <p:nvSpPr>
          <p:cNvPr id="3" name="Inhaltsplatzhalter 2">
            <a:extLst>
              <a:ext uri="{FF2B5EF4-FFF2-40B4-BE49-F238E27FC236}">
                <a16:creationId xmlns:a16="http://schemas.microsoft.com/office/drawing/2014/main" id="{593EB088-6431-43A7-B253-F09AB1250AE3}"/>
              </a:ext>
            </a:extLst>
          </p:cNvPr>
          <p:cNvSpPr>
            <a:spLocks noGrp="1"/>
          </p:cNvSpPr>
          <p:nvPr>
            <p:ph sz="quarter" idx="13"/>
          </p:nvPr>
        </p:nvSpPr>
        <p:spPr/>
        <p:txBody>
          <a:bodyPr/>
          <a:lstStyle/>
          <a:p>
            <a:r>
              <a:rPr lang="de-DE" sz="2800" dirty="0"/>
              <a:t>Sitz der gGmbH: Mercedesstraße 83, 70372 Stuttgart</a:t>
            </a:r>
          </a:p>
          <a:p>
            <a:r>
              <a:rPr lang="de-DE" sz="2800" dirty="0"/>
              <a:t>Geschäftsführer: Florian Geyer</a:t>
            </a:r>
          </a:p>
          <a:p>
            <a:r>
              <a:rPr lang="de-DE" sz="2800" dirty="0"/>
              <a:t>Kontakt: </a:t>
            </a:r>
            <a:r>
              <a:rPr lang="de-DE" sz="2800" dirty="0">
                <a:hlinkClick r:id="rId2"/>
              </a:rPr>
              <a:t>florian.geyer@radsport-bw.de</a:t>
            </a:r>
            <a:endParaRPr lang="de-DE" sz="2800" dirty="0"/>
          </a:p>
          <a:p>
            <a:r>
              <a:rPr lang="de-DE" sz="2800" dirty="0"/>
              <a:t>Bundesstützpunkte: </a:t>
            </a:r>
            <a:br>
              <a:rPr lang="de-DE" sz="2800" dirty="0"/>
            </a:br>
            <a:r>
              <a:rPr lang="de-DE" sz="2800" dirty="0"/>
              <a:t>- Straße / Bahn: Stuttgart</a:t>
            </a:r>
            <a:br>
              <a:rPr lang="de-DE" sz="2800" dirty="0"/>
            </a:br>
            <a:r>
              <a:rPr lang="de-DE" sz="2800" dirty="0"/>
              <a:t>- BMX: Stuttgart</a:t>
            </a:r>
            <a:br>
              <a:rPr lang="de-DE" sz="2800" dirty="0"/>
            </a:br>
            <a:r>
              <a:rPr lang="de-DE" sz="2800" dirty="0"/>
              <a:t>- Straße / MTB: Freiburg</a:t>
            </a:r>
          </a:p>
        </p:txBody>
      </p:sp>
    </p:spTree>
    <p:extLst>
      <p:ext uri="{BB962C8B-B14F-4D97-AF65-F5344CB8AC3E}">
        <p14:creationId xmlns:p14="http://schemas.microsoft.com/office/powerpoint/2010/main" val="274165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A2EBD8-C1B1-4CEA-81C8-E98915EAC0D3}"/>
              </a:ext>
            </a:extLst>
          </p:cNvPr>
          <p:cNvSpPr>
            <a:spLocks noGrp="1"/>
          </p:cNvSpPr>
          <p:nvPr>
            <p:ph type="title"/>
          </p:nvPr>
        </p:nvSpPr>
        <p:spPr/>
        <p:txBody>
          <a:bodyPr/>
          <a:lstStyle/>
          <a:p>
            <a:r>
              <a:rPr lang="de-DE" dirty="0"/>
              <a:t>Ziel der RBW</a:t>
            </a:r>
          </a:p>
        </p:txBody>
      </p:sp>
      <p:sp>
        <p:nvSpPr>
          <p:cNvPr id="3" name="Inhaltsplatzhalter 2">
            <a:extLst>
              <a:ext uri="{FF2B5EF4-FFF2-40B4-BE49-F238E27FC236}">
                <a16:creationId xmlns:a16="http://schemas.microsoft.com/office/drawing/2014/main" id="{C1F7D2E4-F6BF-456B-80A5-286AABAA34CF}"/>
              </a:ext>
            </a:extLst>
          </p:cNvPr>
          <p:cNvSpPr>
            <a:spLocks noGrp="1"/>
          </p:cNvSpPr>
          <p:nvPr>
            <p:ph sz="quarter" idx="13"/>
          </p:nvPr>
        </p:nvSpPr>
        <p:spPr/>
        <p:txBody>
          <a:bodyPr/>
          <a:lstStyle/>
          <a:p>
            <a:pPr marL="0" indent="0" algn="just">
              <a:buNone/>
            </a:pPr>
            <a:r>
              <a:rPr lang="de-DE" sz="2800" dirty="0"/>
              <a:t>Die Radsport Baden-Württemberg gGmbH (kurz: RBW) steuert und koordiniert als gemeinnützige Gesellschaft den gesamten Nachwuchsleistungssport in Baden-Württemberg. In dieser gemeinsamen Organisation werden die personellen, sächlichen und finanziellen Ressourcen der Radsportverbände in Baden-Württemberg gebündelt. Sie dient somit als Steuerungs- und Koordinationsinstanz für die Leistungssportförderung einschließlich der Bundestützpunkte in Baden-Württemberg.</a:t>
            </a:r>
          </a:p>
        </p:txBody>
      </p:sp>
    </p:spTree>
    <p:extLst>
      <p:ext uri="{BB962C8B-B14F-4D97-AF65-F5344CB8AC3E}">
        <p14:creationId xmlns:p14="http://schemas.microsoft.com/office/powerpoint/2010/main" val="552980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A2EBD8-C1B1-4CEA-81C8-E98915EAC0D3}"/>
              </a:ext>
            </a:extLst>
          </p:cNvPr>
          <p:cNvSpPr>
            <a:spLocks noGrp="1"/>
          </p:cNvSpPr>
          <p:nvPr>
            <p:ph type="title"/>
          </p:nvPr>
        </p:nvSpPr>
        <p:spPr/>
        <p:txBody>
          <a:bodyPr/>
          <a:lstStyle/>
          <a:p>
            <a:r>
              <a:rPr lang="de-DE" dirty="0"/>
              <a:t>Gesellschafter</a:t>
            </a:r>
          </a:p>
        </p:txBody>
      </p:sp>
      <p:sp>
        <p:nvSpPr>
          <p:cNvPr id="3" name="Inhaltsplatzhalter 2">
            <a:extLst>
              <a:ext uri="{FF2B5EF4-FFF2-40B4-BE49-F238E27FC236}">
                <a16:creationId xmlns:a16="http://schemas.microsoft.com/office/drawing/2014/main" id="{C1F7D2E4-F6BF-456B-80A5-286AABAA34CF}"/>
              </a:ext>
            </a:extLst>
          </p:cNvPr>
          <p:cNvSpPr>
            <a:spLocks noGrp="1"/>
          </p:cNvSpPr>
          <p:nvPr>
            <p:ph sz="quarter" idx="13"/>
          </p:nvPr>
        </p:nvSpPr>
        <p:spPr/>
        <p:txBody>
          <a:bodyPr/>
          <a:lstStyle/>
          <a:p>
            <a:pPr marL="0" indent="0" algn="just">
              <a:buNone/>
            </a:pPr>
            <a:r>
              <a:rPr lang="de-DE" sz="2800" dirty="0"/>
              <a:t>Gesellschafter sind der Badische Radsport-Verband (49%) und der Württembergische Radsport-Verband (49%), sowie der Bund Deutscher Radfahrer (2%). Dem entsprechen das eingebrachte Gesellschafterkapital und die Stimmrechte in der Gesellschafter-Versammlung. Die Finanzierung der gGmbH orientiert sich an einem durch Mitglieder- und Lizenzzahlen ermittelten Schlüssel BRV 40% zu WRSV 60%.</a:t>
            </a:r>
          </a:p>
        </p:txBody>
      </p:sp>
    </p:spTree>
    <p:extLst>
      <p:ext uri="{BB962C8B-B14F-4D97-AF65-F5344CB8AC3E}">
        <p14:creationId xmlns:p14="http://schemas.microsoft.com/office/powerpoint/2010/main" val="451978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853AF6-75AA-4C3D-9399-D1A7CAE0FAAA}"/>
              </a:ext>
            </a:extLst>
          </p:cNvPr>
          <p:cNvSpPr>
            <a:spLocks noGrp="1"/>
          </p:cNvSpPr>
          <p:nvPr>
            <p:ph type="title"/>
          </p:nvPr>
        </p:nvSpPr>
        <p:spPr/>
        <p:txBody>
          <a:bodyPr>
            <a:normAutofit fontScale="90000"/>
          </a:bodyPr>
          <a:lstStyle/>
          <a:p>
            <a:r>
              <a:rPr lang="de-DE" dirty="0"/>
              <a:t>Der Beirat der Gesellschaft besteht aus 7 Mitgliedern</a:t>
            </a:r>
          </a:p>
        </p:txBody>
      </p:sp>
      <p:sp>
        <p:nvSpPr>
          <p:cNvPr id="3" name="Inhaltsplatzhalter 2">
            <a:extLst>
              <a:ext uri="{FF2B5EF4-FFF2-40B4-BE49-F238E27FC236}">
                <a16:creationId xmlns:a16="http://schemas.microsoft.com/office/drawing/2014/main" id="{36ABC509-3ABA-49CB-B47A-ED445D057F41}"/>
              </a:ext>
            </a:extLst>
          </p:cNvPr>
          <p:cNvSpPr>
            <a:spLocks noGrp="1"/>
          </p:cNvSpPr>
          <p:nvPr>
            <p:ph sz="quarter" idx="13"/>
          </p:nvPr>
        </p:nvSpPr>
        <p:spPr/>
        <p:txBody>
          <a:bodyPr/>
          <a:lstStyle/>
          <a:p>
            <a:pPr marL="0" indent="0">
              <a:buNone/>
            </a:pPr>
            <a:r>
              <a:rPr lang="de-DE" sz="2800" dirty="0"/>
              <a:t>Bei Gründung der gGmbH wurden folgende Verbandsvertreter in den Beirat berufen:</a:t>
            </a:r>
          </a:p>
          <a:p>
            <a:r>
              <a:rPr lang="de-DE" sz="2800" dirty="0"/>
              <a:t>BRV: Herbert Jakob, Hans-Ulrich Wiedmann, Rolf Schönecker</a:t>
            </a:r>
          </a:p>
          <a:p>
            <a:r>
              <a:rPr lang="de-DE" sz="2800" dirty="0"/>
              <a:t>WRSV: Jochen Dannemann (Beiratsvorsitzender), Sven Krauß, Klaus Höger</a:t>
            </a:r>
          </a:p>
          <a:p>
            <a:r>
              <a:rPr lang="de-DE" sz="2800" dirty="0"/>
              <a:t>BDR: Patrick Moster</a:t>
            </a:r>
          </a:p>
        </p:txBody>
      </p:sp>
    </p:spTree>
    <p:extLst>
      <p:ext uri="{BB962C8B-B14F-4D97-AF65-F5344CB8AC3E}">
        <p14:creationId xmlns:p14="http://schemas.microsoft.com/office/powerpoint/2010/main" val="108286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DA58BF-ADD5-47A1-8F7E-9057565B0897}"/>
              </a:ext>
            </a:extLst>
          </p:cNvPr>
          <p:cNvSpPr>
            <a:spLocks noGrp="1"/>
          </p:cNvSpPr>
          <p:nvPr>
            <p:ph type="title"/>
          </p:nvPr>
        </p:nvSpPr>
        <p:spPr/>
        <p:txBody>
          <a:bodyPr/>
          <a:lstStyle/>
          <a:p>
            <a:r>
              <a:rPr lang="de-DE" dirty="0"/>
              <a:t>Finanzierung der RBW</a:t>
            </a:r>
          </a:p>
        </p:txBody>
      </p:sp>
      <p:sp>
        <p:nvSpPr>
          <p:cNvPr id="3" name="Inhaltsplatzhalter 2">
            <a:extLst>
              <a:ext uri="{FF2B5EF4-FFF2-40B4-BE49-F238E27FC236}">
                <a16:creationId xmlns:a16="http://schemas.microsoft.com/office/drawing/2014/main" id="{988AFD5C-CA19-49C1-990A-4D82DD34CCA9}"/>
              </a:ext>
            </a:extLst>
          </p:cNvPr>
          <p:cNvSpPr>
            <a:spLocks noGrp="1"/>
          </p:cNvSpPr>
          <p:nvPr>
            <p:ph sz="quarter" idx="13"/>
          </p:nvPr>
        </p:nvSpPr>
        <p:spPr/>
        <p:txBody>
          <a:bodyPr/>
          <a:lstStyle/>
          <a:p>
            <a:pPr marL="0" indent="0" algn="just">
              <a:buNone/>
            </a:pPr>
            <a:r>
              <a:rPr lang="de-DE" sz="2800" dirty="0"/>
              <a:t>Die RBW erhält Fördermittel des Landesportverbandes Baden-Württemberg (LSV). Die vom LSV geforderten Eigenmittel werden im oben genannten Verhältnis von beiden Verbänden (=Gesellschafter) aufgebracht. Daneben kann und soll die RBW selbstständig nach neuen Finanzierungsquellen wie bspw. Sponsoren suchen.</a:t>
            </a:r>
          </a:p>
        </p:txBody>
      </p:sp>
    </p:spTree>
    <p:extLst>
      <p:ext uri="{BB962C8B-B14F-4D97-AF65-F5344CB8AC3E}">
        <p14:creationId xmlns:p14="http://schemas.microsoft.com/office/powerpoint/2010/main" val="2551862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F5C5B8-9B99-406E-ADBA-D4732B42878D}"/>
              </a:ext>
            </a:extLst>
          </p:cNvPr>
          <p:cNvSpPr>
            <a:spLocks noGrp="1"/>
          </p:cNvSpPr>
          <p:nvPr>
            <p:ph type="title"/>
          </p:nvPr>
        </p:nvSpPr>
        <p:spPr/>
        <p:txBody>
          <a:bodyPr>
            <a:normAutofit fontScale="90000"/>
          </a:bodyPr>
          <a:lstStyle/>
          <a:p>
            <a:r>
              <a:rPr lang="de-DE" dirty="0"/>
              <a:t>Nutzen der RBW für die beiden Verbände, Vereine und Sportler</a:t>
            </a:r>
          </a:p>
        </p:txBody>
      </p:sp>
      <p:sp>
        <p:nvSpPr>
          <p:cNvPr id="3" name="Inhaltsplatzhalter 2">
            <a:extLst>
              <a:ext uri="{FF2B5EF4-FFF2-40B4-BE49-F238E27FC236}">
                <a16:creationId xmlns:a16="http://schemas.microsoft.com/office/drawing/2014/main" id="{A47828B3-41D1-49AD-B581-348075F057DE}"/>
              </a:ext>
            </a:extLst>
          </p:cNvPr>
          <p:cNvSpPr>
            <a:spLocks noGrp="1"/>
          </p:cNvSpPr>
          <p:nvPr>
            <p:ph sz="quarter" idx="13"/>
          </p:nvPr>
        </p:nvSpPr>
        <p:spPr/>
        <p:txBody>
          <a:bodyPr/>
          <a:lstStyle/>
          <a:p>
            <a:pPr marL="0" indent="0" algn="just">
              <a:buNone/>
            </a:pPr>
            <a:r>
              <a:rPr lang="de-DE" sz="2800" dirty="0"/>
              <a:t>Die RBW übernimmt den Leistungssport der beiden Verbände und koordiniert diesen eigenverantwortlich, kontrolliert durch die Organe und Gremien wie in der Satzung und den Ordnungen beschrieben. Durch die zentrale Verwaltung sollen die vorhandenen Ressourcen (Personal, Material, finanzielle Mittel) effizienter eingesetzt werden und Doppelstrukturen abgebaut werden. Durch die gemeinsame Organisationsstruktur werden Synergieeffekte bei der Durchführung zentraler Maßnahmen und in der Wettkampfbetreuung erzielt. Davon profitieren alle Vereine und Sportler in Baden-Württemberg.</a:t>
            </a:r>
          </a:p>
        </p:txBody>
      </p:sp>
    </p:spTree>
    <p:extLst>
      <p:ext uri="{BB962C8B-B14F-4D97-AF65-F5344CB8AC3E}">
        <p14:creationId xmlns:p14="http://schemas.microsoft.com/office/powerpoint/2010/main" val="3211020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FDCE23-07EC-4803-86F9-BED379D1E9F7}"/>
              </a:ext>
            </a:extLst>
          </p:cNvPr>
          <p:cNvSpPr>
            <a:spLocks noGrp="1"/>
          </p:cNvSpPr>
          <p:nvPr>
            <p:ph type="title"/>
          </p:nvPr>
        </p:nvSpPr>
        <p:spPr/>
        <p:txBody>
          <a:bodyPr>
            <a:normAutofit fontScale="90000"/>
          </a:bodyPr>
          <a:lstStyle/>
          <a:p>
            <a:r>
              <a:rPr lang="de-DE" dirty="0"/>
              <a:t>Kaderstrukturen und Budgets in den einzelnen Sparten</a:t>
            </a:r>
          </a:p>
        </p:txBody>
      </p:sp>
      <p:sp>
        <p:nvSpPr>
          <p:cNvPr id="3" name="Inhaltsplatzhalter 2">
            <a:extLst>
              <a:ext uri="{FF2B5EF4-FFF2-40B4-BE49-F238E27FC236}">
                <a16:creationId xmlns:a16="http://schemas.microsoft.com/office/drawing/2014/main" id="{18AAAB07-CD3E-4152-943B-0A76813D703A}"/>
              </a:ext>
            </a:extLst>
          </p:cNvPr>
          <p:cNvSpPr>
            <a:spLocks noGrp="1"/>
          </p:cNvSpPr>
          <p:nvPr>
            <p:ph sz="quarter" idx="13"/>
          </p:nvPr>
        </p:nvSpPr>
        <p:spPr/>
        <p:txBody>
          <a:bodyPr/>
          <a:lstStyle/>
          <a:p>
            <a:pPr marL="0" indent="0" algn="just">
              <a:buNone/>
            </a:pPr>
            <a:r>
              <a:rPr lang="de-DE" sz="2800" dirty="0"/>
              <a:t>An den Grundsätzen der Kaderbildung und deren Struktur wird sich nichts ändern. Diese werden weiterhin anhand der Kadernormen und in Absprache mit den zuständigen Trainern berufen. </a:t>
            </a:r>
          </a:p>
        </p:txBody>
      </p:sp>
      <p:graphicFrame>
        <p:nvGraphicFramePr>
          <p:cNvPr id="6" name="Tabelle 5">
            <a:extLst>
              <a:ext uri="{FF2B5EF4-FFF2-40B4-BE49-F238E27FC236}">
                <a16:creationId xmlns:a16="http://schemas.microsoft.com/office/drawing/2014/main" id="{6D2145C2-8257-4036-836F-2E63B5E43DE0}"/>
              </a:ext>
            </a:extLst>
          </p:cNvPr>
          <p:cNvGraphicFramePr>
            <a:graphicFrameLocks noGrp="1"/>
          </p:cNvGraphicFramePr>
          <p:nvPr>
            <p:extLst>
              <p:ext uri="{D42A27DB-BD31-4B8C-83A1-F6EECF244321}">
                <p14:modId xmlns:p14="http://schemas.microsoft.com/office/powerpoint/2010/main" val="3270858553"/>
              </p:ext>
            </p:extLst>
          </p:nvPr>
        </p:nvGraphicFramePr>
        <p:xfrm>
          <a:off x="1039233" y="3735267"/>
          <a:ext cx="10921860" cy="2804160"/>
        </p:xfrm>
        <a:graphic>
          <a:graphicData uri="http://schemas.openxmlformats.org/drawingml/2006/table">
            <a:tbl>
              <a:tblPr firstRow="1" bandRow="1">
                <a:tableStyleId>{5C22544A-7EE6-4342-B048-85BDC9FD1C3A}</a:tableStyleId>
              </a:tblPr>
              <a:tblGrid>
                <a:gridCol w="5460930">
                  <a:extLst>
                    <a:ext uri="{9D8B030D-6E8A-4147-A177-3AD203B41FA5}">
                      <a16:colId xmlns:a16="http://schemas.microsoft.com/office/drawing/2014/main" val="2935486176"/>
                    </a:ext>
                  </a:extLst>
                </a:gridCol>
                <a:gridCol w="5460930">
                  <a:extLst>
                    <a:ext uri="{9D8B030D-6E8A-4147-A177-3AD203B41FA5}">
                      <a16:colId xmlns:a16="http://schemas.microsoft.com/office/drawing/2014/main" val="1256659895"/>
                    </a:ext>
                  </a:extLst>
                </a:gridCol>
              </a:tblGrid>
              <a:tr h="370840">
                <a:tc>
                  <a:txBody>
                    <a:bodyPr/>
                    <a:lstStyle/>
                    <a:p>
                      <a:r>
                        <a:rPr lang="de-DE" sz="1600" dirty="0">
                          <a:solidFill>
                            <a:schemeClr val="tx1"/>
                          </a:solidFill>
                        </a:rPr>
                        <a:t>Kaderbezeichnung:</a:t>
                      </a:r>
                    </a:p>
                  </a:txBody>
                  <a:tcPr/>
                </a:tc>
                <a:tc>
                  <a:txBody>
                    <a:bodyPr/>
                    <a:lstStyle/>
                    <a:p>
                      <a:r>
                        <a:rPr lang="de-DE" sz="1600" dirty="0">
                          <a:solidFill>
                            <a:schemeClr val="tx1"/>
                          </a:solidFill>
                        </a:rPr>
                        <a:t>Förderung:</a:t>
                      </a:r>
                    </a:p>
                  </a:txBody>
                  <a:tcPr/>
                </a:tc>
                <a:extLst>
                  <a:ext uri="{0D108BD9-81ED-4DB2-BD59-A6C34878D82A}">
                    <a16:rowId xmlns:a16="http://schemas.microsoft.com/office/drawing/2014/main" val="1671515884"/>
                  </a:ext>
                </a:extLst>
              </a:tr>
              <a:tr h="370840">
                <a:tc>
                  <a:txBody>
                    <a:bodyPr/>
                    <a:lstStyle/>
                    <a:p>
                      <a:r>
                        <a:rPr lang="de-DE" sz="1600"/>
                        <a:t>Olympiakader (OK)</a:t>
                      </a:r>
                      <a:endParaRPr lang="de-DE" sz="1600" dirty="0"/>
                    </a:p>
                  </a:txBody>
                  <a:tcPr/>
                </a:tc>
                <a:tc>
                  <a:txBody>
                    <a:bodyPr/>
                    <a:lstStyle/>
                    <a:p>
                      <a:r>
                        <a:rPr lang="de-DE" sz="1600" dirty="0"/>
                        <a:t>Grund – und Projektförderung des Spitzenverbandes</a:t>
                      </a:r>
                    </a:p>
                  </a:txBody>
                  <a:tcPr/>
                </a:tc>
                <a:extLst>
                  <a:ext uri="{0D108BD9-81ED-4DB2-BD59-A6C34878D82A}">
                    <a16:rowId xmlns:a16="http://schemas.microsoft.com/office/drawing/2014/main" val="1349259288"/>
                  </a:ext>
                </a:extLst>
              </a:tr>
              <a:tr h="370840">
                <a:tc>
                  <a:txBody>
                    <a:bodyPr/>
                    <a:lstStyle/>
                    <a:p>
                      <a:pPr>
                        <a:lnSpc>
                          <a:spcPct val="107000"/>
                        </a:lnSpc>
                        <a:spcAft>
                          <a:spcPts val="0"/>
                        </a:spcAft>
                      </a:pPr>
                      <a:r>
                        <a:rPr lang="de-DE" sz="1600" kern="1200" dirty="0">
                          <a:solidFill>
                            <a:schemeClr val="dk1"/>
                          </a:solidFill>
                          <a:effectLst/>
                          <a:latin typeface="+mn-lt"/>
                          <a:ea typeface="+mn-ea"/>
                          <a:cs typeface="+mn-cs"/>
                        </a:rPr>
                        <a:t>Perspektivkader (PK)</a:t>
                      </a:r>
                    </a:p>
                  </a:txBody>
                  <a:tcPr marL="68580" marR="68580" marT="0" marB="0"/>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de-DE" sz="1600" dirty="0"/>
                        <a:t>Grund – und Projektförderung des Spitzenverbandes</a:t>
                      </a:r>
                    </a:p>
                  </a:txBody>
                  <a:tcPr/>
                </a:tc>
                <a:extLst>
                  <a:ext uri="{0D108BD9-81ED-4DB2-BD59-A6C34878D82A}">
                    <a16:rowId xmlns:a16="http://schemas.microsoft.com/office/drawing/2014/main" val="2601264619"/>
                  </a:ext>
                </a:extLst>
              </a:tr>
              <a:tr h="370840">
                <a:tc>
                  <a:txBody>
                    <a:bodyPr/>
                    <a:lstStyle/>
                    <a:p>
                      <a:r>
                        <a:rPr lang="de-DE" sz="1600" dirty="0"/>
                        <a:t>Ergänzungskader (EK)</a:t>
                      </a: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de-DE" sz="1600" dirty="0"/>
                        <a:t>Grund – und Projektförderung des Spitzenverbandes</a:t>
                      </a:r>
                    </a:p>
                  </a:txBody>
                  <a:tcPr/>
                </a:tc>
                <a:extLst>
                  <a:ext uri="{0D108BD9-81ED-4DB2-BD59-A6C34878D82A}">
                    <a16:rowId xmlns:a16="http://schemas.microsoft.com/office/drawing/2014/main" val="2012932757"/>
                  </a:ext>
                </a:extLst>
              </a:tr>
              <a:tr h="370840">
                <a:tc>
                  <a:txBody>
                    <a:bodyPr/>
                    <a:lstStyle/>
                    <a:p>
                      <a:r>
                        <a:rPr lang="de-DE" sz="1600" dirty="0"/>
                        <a:t>Nachwuchskader (NK1)</a:t>
                      </a:r>
                    </a:p>
                  </a:txBody>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lang="de-DE" sz="1600" dirty="0"/>
                        <a:t>Grund – und Projektförderung des Spitzenverbandes</a:t>
                      </a:r>
                    </a:p>
                  </a:txBody>
                  <a:tcPr/>
                </a:tc>
                <a:extLst>
                  <a:ext uri="{0D108BD9-81ED-4DB2-BD59-A6C34878D82A}">
                    <a16:rowId xmlns:a16="http://schemas.microsoft.com/office/drawing/2014/main" val="2447393496"/>
                  </a:ext>
                </a:extLst>
              </a:tr>
              <a:tr h="370840">
                <a:tc>
                  <a:txBody>
                    <a:bodyPr/>
                    <a:lstStyle/>
                    <a:p>
                      <a:r>
                        <a:rPr lang="de-DE" sz="1600" dirty="0"/>
                        <a:t>Nachwuchskader (NK2)</a:t>
                      </a:r>
                    </a:p>
                  </a:txBody>
                  <a:tcPr/>
                </a:tc>
                <a:tc>
                  <a:txBody>
                    <a:bodyPr/>
                    <a:lstStyle/>
                    <a:p>
                      <a:r>
                        <a:rPr lang="de-DE" sz="1600" kern="1200" dirty="0">
                          <a:solidFill>
                            <a:schemeClr val="dk1"/>
                          </a:solidFill>
                          <a:effectLst/>
                          <a:latin typeface="+mn-lt"/>
                          <a:ea typeface="+mn-ea"/>
                          <a:cs typeface="+mn-cs"/>
                        </a:rPr>
                        <a:t>Förderung des Landesfachverbandes und im Rahmen von zentralen Maßnahmen des Spitzenverbandes</a:t>
                      </a:r>
                    </a:p>
                  </a:txBody>
                  <a:tcPr/>
                </a:tc>
                <a:extLst>
                  <a:ext uri="{0D108BD9-81ED-4DB2-BD59-A6C34878D82A}">
                    <a16:rowId xmlns:a16="http://schemas.microsoft.com/office/drawing/2014/main" val="3684435340"/>
                  </a:ext>
                </a:extLst>
              </a:tr>
              <a:tr h="370840">
                <a:tc>
                  <a:txBody>
                    <a:bodyPr/>
                    <a:lstStyle/>
                    <a:p>
                      <a:r>
                        <a:rPr lang="de-DE" sz="1600" dirty="0"/>
                        <a:t>Landeskader (LK)</a:t>
                      </a:r>
                    </a:p>
                  </a:txBody>
                  <a:tcPr/>
                </a:tc>
                <a:tc>
                  <a:txBody>
                    <a:bodyPr/>
                    <a:lstStyle/>
                    <a:p>
                      <a:r>
                        <a:rPr lang="de-DE" sz="1600" kern="1200" dirty="0">
                          <a:solidFill>
                            <a:schemeClr val="dk1"/>
                          </a:solidFill>
                          <a:effectLst/>
                          <a:latin typeface="+mn-lt"/>
                          <a:ea typeface="+mn-ea"/>
                          <a:cs typeface="+mn-cs"/>
                        </a:rPr>
                        <a:t>Förderung des Landesfachverbandes</a:t>
                      </a:r>
                      <a:endParaRPr lang="de-DE" sz="1200" dirty="0"/>
                    </a:p>
                  </a:txBody>
                  <a:tcPr/>
                </a:tc>
                <a:extLst>
                  <a:ext uri="{0D108BD9-81ED-4DB2-BD59-A6C34878D82A}">
                    <a16:rowId xmlns:a16="http://schemas.microsoft.com/office/drawing/2014/main" val="2821314488"/>
                  </a:ext>
                </a:extLst>
              </a:tr>
            </a:tbl>
          </a:graphicData>
        </a:graphic>
      </p:graphicFrame>
    </p:spTree>
    <p:extLst>
      <p:ext uri="{BB962C8B-B14F-4D97-AF65-F5344CB8AC3E}">
        <p14:creationId xmlns:p14="http://schemas.microsoft.com/office/powerpoint/2010/main" val="2468746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7342F3-9E50-4158-B930-B90921FE868F}"/>
              </a:ext>
            </a:extLst>
          </p:cNvPr>
          <p:cNvSpPr>
            <a:spLocks noGrp="1"/>
          </p:cNvSpPr>
          <p:nvPr>
            <p:ph type="title"/>
          </p:nvPr>
        </p:nvSpPr>
        <p:spPr/>
        <p:txBody>
          <a:bodyPr/>
          <a:lstStyle/>
          <a:p>
            <a:r>
              <a:rPr lang="de-DE" dirty="0"/>
              <a:t>Organisationsstruktur der RBW</a:t>
            </a:r>
          </a:p>
        </p:txBody>
      </p:sp>
      <p:pic>
        <p:nvPicPr>
          <p:cNvPr id="4" name="Inhaltsplatzhalter 3">
            <a:extLst>
              <a:ext uri="{FF2B5EF4-FFF2-40B4-BE49-F238E27FC236}">
                <a16:creationId xmlns:a16="http://schemas.microsoft.com/office/drawing/2014/main" id="{6FFE7CD9-8077-4D3A-A7A9-FCE3DDD35722}"/>
              </a:ext>
            </a:extLst>
          </p:cNvPr>
          <p:cNvPicPr>
            <a:picLocks noGrp="1" noChangeAspect="1"/>
          </p:cNvPicPr>
          <p:nvPr>
            <p:ph sz="quarter" idx="13"/>
          </p:nvPr>
        </p:nvPicPr>
        <p:blipFill>
          <a:blip r:embed="rId2"/>
          <a:stretch>
            <a:fillRect/>
          </a:stretch>
        </p:blipFill>
        <p:spPr>
          <a:xfrm>
            <a:off x="2411778" y="1346479"/>
            <a:ext cx="8616217" cy="5264557"/>
          </a:xfrm>
          <a:prstGeom prst="rect">
            <a:avLst/>
          </a:prstGeom>
        </p:spPr>
      </p:pic>
      <p:sp>
        <p:nvSpPr>
          <p:cNvPr id="3" name="Textfeld 2">
            <a:extLst>
              <a:ext uri="{FF2B5EF4-FFF2-40B4-BE49-F238E27FC236}">
                <a16:creationId xmlns:a16="http://schemas.microsoft.com/office/drawing/2014/main" id="{8B62C4F4-F534-4724-9550-EDE4D0880B62}"/>
              </a:ext>
            </a:extLst>
          </p:cNvPr>
          <p:cNvSpPr txBox="1"/>
          <p:nvPr/>
        </p:nvSpPr>
        <p:spPr>
          <a:xfrm>
            <a:off x="9244486" y="6782644"/>
            <a:ext cx="3391423" cy="338554"/>
          </a:xfrm>
          <a:prstGeom prst="rect">
            <a:avLst/>
          </a:prstGeom>
          <a:noFill/>
        </p:spPr>
        <p:txBody>
          <a:bodyPr wrap="square" rtlCol="0">
            <a:spAutoFit/>
          </a:bodyPr>
          <a:lstStyle/>
          <a:p>
            <a:r>
              <a:rPr lang="de-DE" sz="800" dirty="0"/>
              <a:t>Anmerkung: </a:t>
            </a:r>
            <a:br>
              <a:rPr lang="de-DE" sz="800" dirty="0"/>
            </a:br>
            <a:r>
              <a:rPr lang="de-DE" sz="800" dirty="0"/>
              <a:t>Referent = Kommissionsvorsitzender</a:t>
            </a:r>
          </a:p>
        </p:txBody>
      </p:sp>
    </p:spTree>
    <p:extLst>
      <p:ext uri="{BB962C8B-B14F-4D97-AF65-F5344CB8AC3E}">
        <p14:creationId xmlns:p14="http://schemas.microsoft.com/office/powerpoint/2010/main" val="3502688567"/>
      </p:ext>
    </p:extLst>
  </p:cSld>
  <p:clrMapOvr>
    <a:masterClrMapping/>
  </p:clrMapOvr>
</p:sld>
</file>

<file path=ppt/theme/theme1.xml><?xml version="1.0" encoding="utf-8"?>
<a:theme xmlns:a="http://schemas.openxmlformats.org/drawingml/2006/main" name="RBW">
  <a:themeElements>
    <a:clrScheme name="Graustuf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Roboto">
      <a:majorFont>
        <a:latin typeface="Roboto Medium"/>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212A72"/>
        </a:solidFill>
        <a:ln>
          <a:noFill/>
        </a:ln>
      </a:spPr>
      <a:bodyPr rtlCol="0" anchor="ctr"/>
      <a:lstStyle>
        <a:defPPr algn="ctr">
          <a:defRPr sz="2800"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RBW PPT-Master" id="{0E237A81-FA9B-4665-ADF0-B67421F4B8F4}" vid="{281867EE-6B7D-4BBE-9826-5C53EDFD7554}"/>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RBW PPT-Master</Template>
  <TotalTime>0</TotalTime>
  <Words>436</Words>
  <Application>Microsoft Office PowerPoint</Application>
  <PresentationFormat>Benutzerdefiniert</PresentationFormat>
  <Paragraphs>39</Paragraphs>
  <Slides>11</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11</vt:i4>
      </vt:variant>
    </vt:vector>
  </HeadingPairs>
  <TitlesOfParts>
    <vt:vector size="18" baseType="lpstr">
      <vt:lpstr>Arial</vt:lpstr>
      <vt:lpstr>Calibri</vt:lpstr>
      <vt:lpstr>Courier New</vt:lpstr>
      <vt:lpstr>Roboto</vt:lpstr>
      <vt:lpstr>Symbol</vt:lpstr>
      <vt:lpstr>Wingdings</vt:lpstr>
      <vt:lpstr>RBW</vt:lpstr>
      <vt:lpstr>Information zur  Radsport Baden-Württemberg GGmbh (RBW)</vt:lpstr>
      <vt:lpstr>Allgemeine Informationen</vt:lpstr>
      <vt:lpstr>Ziel der RBW</vt:lpstr>
      <vt:lpstr>Gesellschafter</vt:lpstr>
      <vt:lpstr>Der Beirat der Gesellschaft besteht aus 7 Mitgliedern</vt:lpstr>
      <vt:lpstr>Finanzierung der RBW</vt:lpstr>
      <vt:lpstr>Nutzen der RBW für die beiden Verbände, Vereine und Sportler</vt:lpstr>
      <vt:lpstr>Kaderstrukturen und Budgets in den einzelnen Sparten</vt:lpstr>
      <vt:lpstr>Organisationsstruktur der RBW</vt:lpstr>
      <vt:lpstr>Leistungssportpersonal Radsport</vt:lpstr>
      <vt:lpstr>Dienst- und Fachaufsicht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zur  Radsport Baden-Württemberg Gmbh (RBW)</dc:title>
  <dc:creator>Florian Geyer</dc:creator>
  <cp:lastModifiedBy>Florian Geyer</cp:lastModifiedBy>
  <cp:revision>24</cp:revision>
  <dcterms:created xsi:type="dcterms:W3CDTF">2019-09-20T07:35:56Z</dcterms:created>
  <dcterms:modified xsi:type="dcterms:W3CDTF">2019-09-27T10:57:51Z</dcterms:modified>
</cp:coreProperties>
</file>